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9"/>
  </p:notesMasterIdLst>
  <p:sldIdLst>
    <p:sldId id="256" r:id="rId2"/>
    <p:sldId id="314" r:id="rId3"/>
    <p:sldId id="315" r:id="rId4"/>
    <p:sldId id="317" r:id="rId5"/>
    <p:sldId id="319" r:id="rId6"/>
    <p:sldId id="320" r:id="rId7"/>
    <p:sldId id="321" r:id="rId8"/>
  </p:sldIdLst>
  <p:sldSz cx="9144000" cy="5143500" type="screen16x9"/>
  <p:notesSz cx="6858000" cy="9144000"/>
  <p:embeddedFontLst>
    <p:embeddedFont>
      <p:font typeface="Adventure" panose="02000500000000000000" pitchFamily="2" charset="0"/>
      <p:regular r:id="rId10"/>
    </p:embeddedFont>
    <p:embeddedFont>
      <p:font typeface="Bebas Neue" panose="020B0604020202020204" charset="0"/>
      <p:regular r:id="rId11"/>
    </p:embeddedFont>
    <p:embeddedFont>
      <p:font typeface="Cairo" panose="020B0604020202020204" charset="-78"/>
      <p:regular r:id="rId12"/>
      <p:bold r:id="rId13"/>
    </p:embeddedFont>
    <p:embeddedFont>
      <p:font typeface="Staatliches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9173B"/>
    <a:srgbClr val="262626"/>
    <a:srgbClr val="20DD2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A11978-73B1-4595-8A8D-4D6E8931D01A}">
  <a:tblStyle styleId="{ABA11978-73B1-4595-8A8D-4D6E8931D0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9d240c1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9d240c1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7b349e6ee3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7b349e6ee3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363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7b2dad823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7b2dad823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6779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7b2dad8238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7b2dad8238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14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7b349e6ee3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7b349e6ee3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160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7b349e6ee3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7b349e6ee3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903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7b2dad823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7b2dad823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77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2926700"/>
            <a:ext cx="4287000" cy="8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21" y="3679025"/>
            <a:ext cx="4287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3125" y="988675"/>
            <a:ext cx="2493000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23371" y="3705937"/>
            <a:ext cx="932693" cy="1513429"/>
            <a:chOff x="5252475" y="3372998"/>
            <a:chExt cx="758596" cy="1230930"/>
          </a:xfrm>
        </p:grpSpPr>
        <p:sp>
          <p:nvSpPr>
            <p:cNvPr id="13" name="Google Shape;13;p2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31"/>
          <p:cNvGrpSpPr/>
          <p:nvPr/>
        </p:nvGrpSpPr>
        <p:grpSpPr>
          <a:xfrm rot="8309431">
            <a:off x="929321" y="-881944"/>
            <a:ext cx="1067824" cy="1732697"/>
            <a:chOff x="5252475" y="3372998"/>
            <a:chExt cx="758596" cy="1230930"/>
          </a:xfrm>
        </p:grpSpPr>
        <p:sp>
          <p:nvSpPr>
            <p:cNvPr id="571" name="Google Shape;571;p31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2" name="Google Shape;582;p31"/>
          <p:cNvSpPr/>
          <p:nvPr/>
        </p:nvSpPr>
        <p:spPr>
          <a:xfrm rot="-2979600">
            <a:off x="6162261" y="72226"/>
            <a:ext cx="288185" cy="2897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31"/>
          <p:cNvSpPr/>
          <p:nvPr/>
        </p:nvSpPr>
        <p:spPr>
          <a:xfrm rot="-2979783">
            <a:off x="6926277" y="179486"/>
            <a:ext cx="511919" cy="51476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84" name="Google Shape;584;p31"/>
          <p:cNvGrpSpPr/>
          <p:nvPr/>
        </p:nvGrpSpPr>
        <p:grpSpPr>
          <a:xfrm rot="-1944596" flipH="1">
            <a:off x="142476" y="-240460"/>
            <a:ext cx="728260" cy="915162"/>
            <a:chOff x="-84151" y="785111"/>
            <a:chExt cx="490484" cy="616364"/>
          </a:xfrm>
        </p:grpSpPr>
        <p:sp>
          <p:nvSpPr>
            <p:cNvPr id="585" name="Google Shape;585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89" name="Google Shape;589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0" name="Google Shape;590;p31"/>
          <p:cNvGrpSpPr/>
          <p:nvPr/>
        </p:nvGrpSpPr>
        <p:grpSpPr>
          <a:xfrm rot="-1944773">
            <a:off x="-176122" y="2047"/>
            <a:ext cx="528536" cy="664129"/>
            <a:chOff x="-84151" y="785111"/>
            <a:chExt cx="490484" cy="616364"/>
          </a:xfrm>
        </p:grpSpPr>
        <p:sp>
          <p:nvSpPr>
            <p:cNvPr id="591" name="Google Shape;591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95" name="Google Shape;595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6" name="Google Shape;596;p31"/>
          <p:cNvSpPr/>
          <p:nvPr/>
        </p:nvSpPr>
        <p:spPr>
          <a:xfrm rot="-2979786">
            <a:off x="8118698" y="128020"/>
            <a:ext cx="818201" cy="822758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body" idx="1"/>
          </p:nvPr>
        </p:nvSpPr>
        <p:spPr>
          <a:xfrm>
            <a:off x="720000" y="1802513"/>
            <a:ext cx="4423500" cy="26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/>
          <p:nvPr/>
        </p:nvSpPr>
        <p:spPr>
          <a:xfrm rot="10800000" flipH="1">
            <a:off x="8258533" y="4439451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7"/>
          <p:cNvSpPr/>
          <p:nvPr/>
        </p:nvSpPr>
        <p:spPr>
          <a:xfrm rot="10800000" flipH="1">
            <a:off x="7659323" y="4656947"/>
            <a:ext cx="368755" cy="368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7"/>
          <p:cNvSpPr/>
          <p:nvPr/>
        </p:nvSpPr>
        <p:spPr>
          <a:xfrm rot="10800000" flipH="1">
            <a:off x="8697025" y="3861393"/>
            <a:ext cx="304157" cy="304157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1" name="Google Shape;81;p7"/>
          <p:cNvGrpSpPr/>
          <p:nvPr/>
        </p:nvGrpSpPr>
        <p:grpSpPr>
          <a:xfrm rot="-8670632">
            <a:off x="8278162" y="-134177"/>
            <a:ext cx="932706" cy="1513449"/>
            <a:chOff x="5252475" y="3372998"/>
            <a:chExt cx="758596" cy="1230930"/>
          </a:xfrm>
        </p:grpSpPr>
        <p:sp>
          <p:nvSpPr>
            <p:cNvPr id="82" name="Google Shape;82;p7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8"/>
          <p:cNvGrpSpPr/>
          <p:nvPr/>
        </p:nvGrpSpPr>
        <p:grpSpPr>
          <a:xfrm rot="-5237107">
            <a:off x="3404990" y="-789541"/>
            <a:ext cx="1121097" cy="1819018"/>
            <a:chOff x="5252475" y="3372998"/>
            <a:chExt cx="758596" cy="1230930"/>
          </a:xfrm>
        </p:grpSpPr>
        <p:sp>
          <p:nvSpPr>
            <p:cNvPr id="95" name="Google Shape;95;p8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6" name="Google Shape;106;p8"/>
          <p:cNvGrpSpPr/>
          <p:nvPr/>
        </p:nvGrpSpPr>
        <p:grpSpPr>
          <a:xfrm rot="-6529542">
            <a:off x="5500643" y="-63288"/>
            <a:ext cx="425292" cy="534440"/>
            <a:chOff x="-84151" y="785111"/>
            <a:chExt cx="490484" cy="616364"/>
          </a:xfrm>
        </p:grpSpPr>
        <p:sp>
          <p:nvSpPr>
            <p:cNvPr id="107" name="Google Shape;107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11" name="Google Shape;111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" name="Google Shape;112;p8"/>
          <p:cNvGrpSpPr/>
          <p:nvPr/>
        </p:nvGrpSpPr>
        <p:grpSpPr>
          <a:xfrm rot="-1944630" flipH="1">
            <a:off x="4899746" y="-227062"/>
            <a:ext cx="586039" cy="736442"/>
            <a:chOff x="-84151" y="785111"/>
            <a:chExt cx="490484" cy="616364"/>
          </a:xfrm>
        </p:grpSpPr>
        <p:sp>
          <p:nvSpPr>
            <p:cNvPr id="113" name="Google Shape;113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17" name="Google Shape;117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317950" y="1373888"/>
            <a:ext cx="4508100" cy="140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2233686">
            <a:off x="8229102" y="3335367"/>
            <a:ext cx="1067820" cy="1732691"/>
            <a:chOff x="5252475" y="3372998"/>
            <a:chExt cx="758596" cy="1230930"/>
          </a:xfrm>
        </p:grpSpPr>
        <p:sp>
          <p:nvSpPr>
            <p:cNvPr id="120" name="Google Shape;120;p8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1" name="Google Shape;131;p8"/>
          <p:cNvGrpSpPr/>
          <p:nvPr/>
        </p:nvGrpSpPr>
        <p:grpSpPr>
          <a:xfrm rot="-1944630" flipH="1">
            <a:off x="53534" y="2567738"/>
            <a:ext cx="586039" cy="736442"/>
            <a:chOff x="-84151" y="785111"/>
            <a:chExt cx="490484" cy="616364"/>
          </a:xfrm>
        </p:grpSpPr>
        <p:sp>
          <p:nvSpPr>
            <p:cNvPr id="132" name="Google Shape;132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36" name="Google Shape;136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7" name="Google Shape;137;p8"/>
          <p:cNvGrpSpPr/>
          <p:nvPr/>
        </p:nvGrpSpPr>
        <p:grpSpPr>
          <a:xfrm rot="-1944866">
            <a:off x="-202850" y="2762917"/>
            <a:ext cx="425299" cy="534449"/>
            <a:chOff x="-84151" y="785111"/>
            <a:chExt cx="490484" cy="616364"/>
          </a:xfrm>
        </p:grpSpPr>
        <p:sp>
          <p:nvSpPr>
            <p:cNvPr id="138" name="Google Shape;138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42" name="Google Shape;142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" name="Google Shape;143;p8"/>
          <p:cNvSpPr/>
          <p:nvPr/>
        </p:nvSpPr>
        <p:spPr>
          <a:xfrm rot="-2979700">
            <a:off x="207253" y="4157678"/>
            <a:ext cx="741899" cy="74604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8"/>
          <p:cNvSpPr/>
          <p:nvPr/>
        </p:nvSpPr>
        <p:spPr>
          <a:xfrm rot="-2979637">
            <a:off x="1127246" y="4674499"/>
            <a:ext cx="345381" cy="347302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8"/>
          <p:cNvSpPr/>
          <p:nvPr/>
        </p:nvSpPr>
        <p:spPr>
          <a:xfrm rot="-2979857">
            <a:off x="220224" y="3625178"/>
            <a:ext cx="269201" cy="270696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17"/>
          <p:cNvGrpSpPr/>
          <p:nvPr/>
        </p:nvGrpSpPr>
        <p:grpSpPr>
          <a:xfrm rot="-8670637">
            <a:off x="8397450" y="-99677"/>
            <a:ext cx="680127" cy="1103603"/>
            <a:chOff x="5252475" y="3372998"/>
            <a:chExt cx="758596" cy="1230930"/>
          </a:xfrm>
        </p:grpSpPr>
        <p:sp>
          <p:nvSpPr>
            <p:cNvPr id="308" name="Google Shape;308;p17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9" name="Google Shape;319;p17"/>
          <p:cNvSpPr/>
          <p:nvPr/>
        </p:nvSpPr>
        <p:spPr>
          <a:xfrm rot="10800000" flipH="1">
            <a:off x="7817013" y="121765"/>
            <a:ext cx="323252" cy="32325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p17"/>
          <p:cNvSpPr/>
          <p:nvPr/>
        </p:nvSpPr>
        <p:spPr>
          <a:xfrm rot="10800000" flipH="1">
            <a:off x="284929" y="164519"/>
            <a:ext cx="428168" cy="4282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p17"/>
          <p:cNvSpPr/>
          <p:nvPr/>
        </p:nvSpPr>
        <p:spPr>
          <a:xfrm rot="10800000" flipH="1">
            <a:off x="111152" y="781317"/>
            <a:ext cx="236405" cy="23640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title" idx="2"/>
          </p:nvPr>
        </p:nvSpPr>
        <p:spPr>
          <a:xfrm>
            <a:off x="4922400" y="1347250"/>
            <a:ext cx="352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3"/>
          </p:nvPr>
        </p:nvSpPr>
        <p:spPr>
          <a:xfrm>
            <a:off x="720000" y="3101625"/>
            <a:ext cx="352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1"/>
          </p:nvPr>
        </p:nvSpPr>
        <p:spPr>
          <a:xfrm>
            <a:off x="720002" y="3660525"/>
            <a:ext cx="3522600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4"/>
          </p:nvPr>
        </p:nvSpPr>
        <p:spPr>
          <a:xfrm>
            <a:off x="4922400" y="1906150"/>
            <a:ext cx="3522600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1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/>
          <p:nvPr/>
        </p:nvSpPr>
        <p:spPr>
          <a:xfrm rot="10800000" flipH="1">
            <a:off x="108883" y="272339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p20"/>
          <p:cNvSpPr/>
          <p:nvPr/>
        </p:nvSpPr>
        <p:spPr>
          <a:xfrm rot="10800000" flipH="1">
            <a:off x="342375" y="1363055"/>
            <a:ext cx="377626" cy="37764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20"/>
          <p:cNvSpPr/>
          <p:nvPr/>
        </p:nvSpPr>
        <p:spPr>
          <a:xfrm rot="10800000" flipH="1">
            <a:off x="1036325" y="118366"/>
            <a:ext cx="275618" cy="27565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5" name="Google Shape;365;p20"/>
          <p:cNvGrpSpPr/>
          <p:nvPr/>
        </p:nvGrpSpPr>
        <p:grpSpPr>
          <a:xfrm rot="10800000" flipH="1">
            <a:off x="8175749" y="4229704"/>
            <a:ext cx="768540" cy="965842"/>
            <a:chOff x="-84151" y="785111"/>
            <a:chExt cx="490484" cy="616364"/>
          </a:xfrm>
        </p:grpSpPr>
        <p:sp>
          <p:nvSpPr>
            <p:cNvPr id="366" name="Google Shape;366;p2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2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2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2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70" name="Google Shape;370;p2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20"/>
          <p:cNvGrpSpPr/>
          <p:nvPr/>
        </p:nvGrpSpPr>
        <p:grpSpPr>
          <a:xfrm rot="10800000">
            <a:off x="8720296" y="4494760"/>
            <a:ext cx="557730" cy="700867"/>
            <a:chOff x="-84151" y="785111"/>
            <a:chExt cx="490484" cy="616364"/>
          </a:xfrm>
        </p:grpSpPr>
        <p:sp>
          <p:nvSpPr>
            <p:cNvPr id="372" name="Google Shape;372;p2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2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2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2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76" name="Google Shape;376;p2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7" name="Google Shape;377;p20"/>
          <p:cNvSpPr/>
          <p:nvPr/>
        </p:nvSpPr>
        <p:spPr>
          <a:xfrm rot="10800000" flipH="1">
            <a:off x="8566675" y="161755"/>
            <a:ext cx="377626" cy="37764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20"/>
          <p:cNvSpPr/>
          <p:nvPr/>
        </p:nvSpPr>
        <p:spPr>
          <a:xfrm rot="10800000" flipH="1">
            <a:off x="8430900" y="917972"/>
            <a:ext cx="266133" cy="26615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title" idx="2"/>
          </p:nvPr>
        </p:nvSpPr>
        <p:spPr>
          <a:xfrm>
            <a:off x="5995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subTitle" idx="1"/>
          </p:nvPr>
        </p:nvSpPr>
        <p:spPr>
          <a:xfrm>
            <a:off x="5995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title" idx="3"/>
          </p:nvPr>
        </p:nvSpPr>
        <p:spPr>
          <a:xfrm>
            <a:off x="850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subTitle" idx="4"/>
          </p:nvPr>
        </p:nvSpPr>
        <p:spPr>
          <a:xfrm>
            <a:off x="850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title" idx="5"/>
          </p:nvPr>
        </p:nvSpPr>
        <p:spPr>
          <a:xfrm>
            <a:off x="34231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subTitle" idx="6"/>
          </p:nvPr>
        </p:nvSpPr>
        <p:spPr>
          <a:xfrm>
            <a:off x="34231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_1_1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25"/>
          <p:cNvGrpSpPr/>
          <p:nvPr/>
        </p:nvGrpSpPr>
        <p:grpSpPr>
          <a:xfrm rot="-1722853">
            <a:off x="8315665" y="-302591"/>
            <a:ext cx="932689" cy="1513422"/>
            <a:chOff x="5252475" y="3372998"/>
            <a:chExt cx="758596" cy="1230930"/>
          </a:xfrm>
        </p:grpSpPr>
        <p:sp>
          <p:nvSpPr>
            <p:cNvPr id="474" name="Google Shape;474;p25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5" name="Google Shape;485;p25"/>
          <p:cNvSpPr/>
          <p:nvPr/>
        </p:nvSpPr>
        <p:spPr>
          <a:xfrm rot="10800000" flipH="1">
            <a:off x="184201" y="353802"/>
            <a:ext cx="450049" cy="45004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25"/>
          <p:cNvSpPr txBox="1">
            <a:spLocks noGrp="1"/>
          </p:cNvSpPr>
          <p:nvPr>
            <p:ph type="title"/>
          </p:nvPr>
        </p:nvSpPr>
        <p:spPr>
          <a:xfrm flipH="1">
            <a:off x="468242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5453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8" name="Google Shape;488;p25"/>
          <p:cNvSpPr txBox="1">
            <a:spLocks noGrp="1"/>
          </p:cNvSpPr>
          <p:nvPr>
            <p:ph type="subTitle" idx="1"/>
          </p:nvPr>
        </p:nvSpPr>
        <p:spPr>
          <a:xfrm flipH="1">
            <a:off x="4831525" y="2855850"/>
            <a:ext cx="23577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1_1">
    <p:bg>
      <p:bgPr>
        <a:solidFill>
          <a:schemeClr val="dk2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2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/>
          <p:nvPr/>
        </p:nvSpPr>
        <p:spPr>
          <a:xfrm rot="8100000">
            <a:off x="8460529" y="1531072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30"/>
          <p:cNvSpPr/>
          <p:nvPr/>
        </p:nvSpPr>
        <p:spPr>
          <a:xfrm rot="8100000">
            <a:off x="8764708" y="997550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0"/>
          <p:cNvSpPr/>
          <p:nvPr/>
        </p:nvSpPr>
        <p:spPr>
          <a:xfrm rot="8100000">
            <a:off x="8162580" y="134785"/>
            <a:ext cx="650836" cy="65083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5" name="Google Shape;555;p30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30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57" name="Google Shape;557;p30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558" name="Google Shape;558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62" name="Google Shape;562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3" name="Google Shape;563;p30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564" name="Google Shape;564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68" name="Google Shape;568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8" r:id="rId4"/>
    <p:sldLayoutId id="2147483663" r:id="rId5"/>
    <p:sldLayoutId id="2147483666" r:id="rId6"/>
    <p:sldLayoutId id="2147483671" r:id="rId7"/>
    <p:sldLayoutId id="2147483675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4"/>
          <p:cNvSpPr txBox="1">
            <a:spLocks noGrp="1"/>
          </p:cNvSpPr>
          <p:nvPr>
            <p:ph type="subTitle" idx="1"/>
          </p:nvPr>
        </p:nvSpPr>
        <p:spPr>
          <a:xfrm>
            <a:off x="713121" y="3679025"/>
            <a:ext cx="4287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Proyecto integrador</a:t>
            </a:r>
            <a:endParaRPr dirty="0"/>
          </a:p>
        </p:txBody>
      </p:sp>
      <p:grpSp>
        <p:nvGrpSpPr>
          <p:cNvPr id="616" name="Google Shape;616;p34"/>
          <p:cNvGrpSpPr/>
          <p:nvPr/>
        </p:nvGrpSpPr>
        <p:grpSpPr>
          <a:xfrm>
            <a:off x="6056607" y="449250"/>
            <a:ext cx="2319329" cy="1649183"/>
            <a:chOff x="6418579" y="1369428"/>
            <a:chExt cx="2319329" cy="1649183"/>
          </a:xfrm>
        </p:grpSpPr>
        <p:sp>
          <p:nvSpPr>
            <p:cNvPr id="617" name="Google Shape;617;p34"/>
            <p:cNvSpPr/>
            <p:nvPr/>
          </p:nvSpPr>
          <p:spPr>
            <a:xfrm>
              <a:off x="6418579" y="1369428"/>
              <a:ext cx="2319329" cy="1649183"/>
            </a:xfrm>
            <a:custGeom>
              <a:avLst/>
              <a:gdLst/>
              <a:ahLst/>
              <a:cxnLst/>
              <a:rect l="l" t="t" r="r" b="b"/>
              <a:pathLst>
                <a:path w="36499" h="25953" extrusionOk="0">
                  <a:moveTo>
                    <a:pt x="1644" y="0"/>
                  </a:moveTo>
                  <a:cubicBezTo>
                    <a:pt x="731" y="0"/>
                    <a:pt x="1" y="730"/>
                    <a:pt x="1" y="1621"/>
                  </a:cubicBezTo>
                  <a:lnTo>
                    <a:pt x="1" y="24332"/>
                  </a:lnTo>
                  <a:cubicBezTo>
                    <a:pt x="1" y="25222"/>
                    <a:pt x="731" y="25952"/>
                    <a:pt x="1644" y="25952"/>
                  </a:cubicBezTo>
                  <a:lnTo>
                    <a:pt x="34855" y="25952"/>
                  </a:lnTo>
                  <a:cubicBezTo>
                    <a:pt x="35768" y="25952"/>
                    <a:pt x="36499" y="25222"/>
                    <a:pt x="36499" y="24332"/>
                  </a:cubicBezTo>
                  <a:lnTo>
                    <a:pt x="36499" y="1621"/>
                  </a:lnTo>
                  <a:cubicBezTo>
                    <a:pt x="36499" y="730"/>
                    <a:pt x="35768" y="0"/>
                    <a:pt x="34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6418579" y="1369428"/>
              <a:ext cx="2319329" cy="1649183"/>
            </a:xfrm>
            <a:custGeom>
              <a:avLst/>
              <a:gdLst/>
              <a:ahLst/>
              <a:cxnLst/>
              <a:rect l="l" t="t" r="r" b="b"/>
              <a:pathLst>
                <a:path w="36499" h="25953" fill="none" extrusionOk="0">
                  <a:moveTo>
                    <a:pt x="34855" y="25952"/>
                  </a:moveTo>
                  <a:lnTo>
                    <a:pt x="1644" y="25952"/>
                  </a:lnTo>
                  <a:cubicBezTo>
                    <a:pt x="731" y="25952"/>
                    <a:pt x="1" y="25222"/>
                    <a:pt x="1" y="24332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44" y="0"/>
                  </a:cubicBezTo>
                  <a:lnTo>
                    <a:pt x="34855" y="0"/>
                  </a:lnTo>
                  <a:cubicBezTo>
                    <a:pt x="35768" y="0"/>
                    <a:pt x="36499" y="730"/>
                    <a:pt x="36499" y="1621"/>
                  </a:cubicBezTo>
                  <a:lnTo>
                    <a:pt x="36499" y="24332"/>
                  </a:lnTo>
                  <a:cubicBezTo>
                    <a:pt x="36499" y="25222"/>
                    <a:pt x="35768" y="25952"/>
                    <a:pt x="34855" y="259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6418579" y="1369428"/>
              <a:ext cx="2319329" cy="136368"/>
            </a:xfrm>
            <a:custGeom>
              <a:avLst/>
              <a:gdLst/>
              <a:ahLst/>
              <a:cxnLst/>
              <a:rect l="l" t="t" r="r" b="b"/>
              <a:pathLst>
                <a:path w="36499" h="2146" extrusionOk="0">
                  <a:moveTo>
                    <a:pt x="1279" y="0"/>
                  </a:moveTo>
                  <a:cubicBezTo>
                    <a:pt x="572" y="0"/>
                    <a:pt x="1" y="639"/>
                    <a:pt x="1" y="1438"/>
                  </a:cubicBezTo>
                  <a:lnTo>
                    <a:pt x="1" y="2146"/>
                  </a:lnTo>
                  <a:lnTo>
                    <a:pt x="36499" y="2146"/>
                  </a:lnTo>
                  <a:lnTo>
                    <a:pt x="36499" y="1438"/>
                  </a:lnTo>
                  <a:cubicBezTo>
                    <a:pt x="36499" y="639"/>
                    <a:pt x="35928" y="0"/>
                    <a:pt x="35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6418579" y="1369428"/>
              <a:ext cx="2319329" cy="136368"/>
            </a:xfrm>
            <a:custGeom>
              <a:avLst/>
              <a:gdLst/>
              <a:ahLst/>
              <a:cxnLst/>
              <a:rect l="l" t="t" r="r" b="b"/>
              <a:pathLst>
                <a:path w="36499" h="2146" fill="none" extrusionOk="0">
                  <a:moveTo>
                    <a:pt x="35220" y="0"/>
                  </a:moveTo>
                  <a:lnTo>
                    <a:pt x="1279" y="0"/>
                  </a:lnTo>
                  <a:cubicBezTo>
                    <a:pt x="572" y="0"/>
                    <a:pt x="1" y="639"/>
                    <a:pt x="1" y="1438"/>
                  </a:cubicBezTo>
                  <a:lnTo>
                    <a:pt x="1" y="2146"/>
                  </a:lnTo>
                  <a:lnTo>
                    <a:pt x="36499" y="2146"/>
                  </a:lnTo>
                  <a:lnTo>
                    <a:pt x="36499" y="1438"/>
                  </a:lnTo>
                  <a:cubicBezTo>
                    <a:pt x="36499" y="639"/>
                    <a:pt x="35928" y="0"/>
                    <a:pt x="3522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6478057" y="1408572"/>
              <a:ext cx="56619" cy="58080"/>
            </a:xfrm>
            <a:custGeom>
              <a:avLst/>
              <a:gdLst/>
              <a:ahLst/>
              <a:cxnLst/>
              <a:rect l="l" t="t" r="r" b="b"/>
              <a:pathLst>
                <a:path w="891" h="914" fill="none" extrusionOk="0">
                  <a:moveTo>
                    <a:pt x="891" y="457"/>
                  </a:moveTo>
                  <a:cubicBezTo>
                    <a:pt x="891" y="708"/>
                    <a:pt x="685" y="913"/>
                    <a:pt x="434" y="913"/>
                  </a:cubicBezTo>
                  <a:cubicBezTo>
                    <a:pt x="183" y="913"/>
                    <a:pt x="1" y="708"/>
                    <a:pt x="1" y="457"/>
                  </a:cubicBezTo>
                  <a:cubicBezTo>
                    <a:pt x="1" y="206"/>
                    <a:pt x="183" y="0"/>
                    <a:pt x="434" y="0"/>
                  </a:cubicBezTo>
                  <a:cubicBezTo>
                    <a:pt x="685" y="0"/>
                    <a:pt x="891" y="206"/>
                    <a:pt x="891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6585383" y="1408572"/>
              <a:ext cx="56619" cy="58080"/>
            </a:xfrm>
            <a:custGeom>
              <a:avLst/>
              <a:gdLst/>
              <a:ahLst/>
              <a:cxnLst/>
              <a:rect l="l" t="t" r="r" b="b"/>
              <a:pathLst>
                <a:path w="891" h="914" fill="none" extrusionOk="0">
                  <a:moveTo>
                    <a:pt x="891" y="457"/>
                  </a:moveTo>
                  <a:cubicBezTo>
                    <a:pt x="891" y="708"/>
                    <a:pt x="708" y="913"/>
                    <a:pt x="457" y="913"/>
                  </a:cubicBezTo>
                  <a:cubicBezTo>
                    <a:pt x="206" y="913"/>
                    <a:pt x="1" y="708"/>
                    <a:pt x="1" y="457"/>
                  </a:cubicBezTo>
                  <a:cubicBezTo>
                    <a:pt x="1" y="206"/>
                    <a:pt x="206" y="0"/>
                    <a:pt x="457" y="0"/>
                  </a:cubicBezTo>
                  <a:cubicBezTo>
                    <a:pt x="708" y="0"/>
                    <a:pt x="891" y="206"/>
                    <a:pt x="891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6692710" y="1408572"/>
              <a:ext cx="58080" cy="58080"/>
            </a:xfrm>
            <a:custGeom>
              <a:avLst/>
              <a:gdLst/>
              <a:ahLst/>
              <a:cxnLst/>
              <a:rect l="l" t="t" r="r" b="b"/>
              <a:pathLst>
                <a:path w="914" h="914" fill="none" extrusionOk="0">
                  <a:moveTo>
                    <a:pt x="914" y="457"/>
                  </a:moveTo>
                  <a:cubicBezTo>
                    <a:pt x="914" y="708"/>
                    <a:pt x="708" y="913"/>
                    <a:pt x="457" y="913"/>
                  </a:cubicBezTo>
                  <a:cubicBezTo>
                    <a:pt x="206" y="913"/>
                    <a:pt x="1" y="708"/>
                    <a:pt x="1" y="457"/>
                  </a:cubicBezTo>
                  <a:cubicBezTo>
                    <a:pt x="1" y="206"/>
                    <a:pt x="206" y="0"/>
                    <a:pt x="457" y="0"/>
                  </a:cubicBezTo>
                  <a:cubicBezTo>
                    <a:pt x="708" y="0"/>
                    <a:pt x="914" y="206"/>
                    <a:pt x="914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8146035" y="1863998"/>
              <a:ext cx="420731" cy="343842"/>
            </a:xfrm>
            <a:custGeom>
              <a:avLst/>
              <a:gdLst/>
              <a:ahLst/>
              <a:cxnLst/>
              <a:rect l="l" t="t" r="r" b="b"/>
              <a:pathLst>
                <a:path w="6621" h="5411" extrusionOk="0">
                  <a:moveTo>
                    <a:pt x="5867" y="0"/>
                  </a:moveTo>
                  <a:lnTo>
                    <a:pt x="4863" y="1210"/>
                  </a:lnTo>
                  <a:cubicBezTo>
                    <a:pt x="5022" y="1461"/>
                    <a:pt x="5114" y="1758"/>
                    <a:pt x="5114" y="2100"/>
                  </a:cubicBezTo>
                  <a:cubicBezTo>
                    <a:pt x="5114" y="3082"/>
                    <a:pt x="4292" y="3904"/>
                    <a:pt x="3288" y="3904"/>
                  </a:cubicBezTo>
                  <a:cubicBezTo>
                    <a:pt x="2512" y="3904"/>
                    <a:pt x="1827" y="3401"/>
                    <a:pt x="1599" y="2694"/>
                  </a:cubicBezTo>
                  <a:cubicBezTo>
                    <a:pt x="1165" y="2671"/>
                    <a:pt x="480" y="2603"/>
                    <a:pt x="1" y="2557"/>
                  </a:cubicBezTo>
                  <a:lnTo>
                    <a:pt x="1" y="2557"/>
                  </a:lnTo>
                  <a:cubicBezTo>
                    <a:pt x="229" y="4177"/>
                    <a:pt x="1621" y="5410"/>
                    <a:pt x="3288" y="5410"/>
                  </a:cubicBezTo>
                  <a:cubicBezTo>
                    <a:pt x="5137" y="5410"/>
                    <a:pt x="6620" y="3926"/>
                    <a:pt x="6620" y="2100"/>
                  </a:cubicBezTo>
                  <a:cubicBezTo>
                    <a:pt x="6620" y="1301"/>
                    <a:pt x="6346" y="571"/>
                    <a:pt x="5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8378099" y="2322347"/>
              <a:ext cx="188665" cy="211795"/>
            </a:xfrm>
            <a:custGeom>
              <a:avLst/>
              <a:gdLst/>
              <a:ahLst/>
              <a:cxnLst/>
              <a:rect l="l" t="t" r="r" b="b"/>
              <a:pathLst>
                <a:path w="2969" h="3333" extrusionOk="0">
                  <a:moveTo>
                    <a:pt x="320" y="0"/>
                  </a:moveTo>
                  <a:lnTo>
                    <a:pt x="1" y="1461"/>
                  </a:lnTo>
                  <a:cubicBezTo>
                    <a:pt x="823" y="1644"/>
                    <a:pt x="1462" y="2374"/>
                    <a:pt x="1462" y="3241"/>
                  </a:cubicBezTo>
                  <a:cubicBezTo>
                    <a:pt x="1462" y="3264"/>
                    <a:pt x="1462" y="3264"/>
                    <a:pt x="1462" y="3264"/>
                  </a:cubicBezTo>
                  <a:lnTo>
                    <a:pt x="2968" y="3333"/>
                  </a:lnTo>
                  <a:cubicBezTo>
                    <a:pt x="2968" y="3310"/>
                    <a:pt x="2968" y="3264"/>
                    <a:pt x="2968" y="3241"/>
                  </a:cubicBezTo>
                  <a:cubicBezTo>
                    <a:pt x="2968" y="1644"/>
                    <a:pt x="1827" y="297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6422964" y="1878486"/>
              <a:ext cx="50836" cy="27706"/>
            </a:xfrm>
            <a:custGeom>
              <a:avLst/>
              <a:gdLst/>
              <a:ahLst/>
              <a:cxnLst/>
              <a:rect l="l" t="t" r="r" b="b"/>
              <a:pathLst>
                <a:path w="800" h="436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197"/>
                    <a:pt x="211" y="436"/>
                    <a:pt x="428" y="436"/>
                  </a:cubicBezTo>
                  <a:cubicBezTo>
                    <a:pt x="437" y="436"/>
                    <a:pt x="447" y="435"/>
                    <a:pt x="457" y="434"/>
                  </a:cubicBezTo>
                  <a:cubicBezTo>
                    <a:pt x="708" y="389"/>
                    <a:pt x="799" y="46"/>
                    <a:pt x="799" y="4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62" name="Google Shape;662;p34"/>
          <p:cNvGrpSpPr/>
          <p:nvPr/>
        </p:nvGrpSpPr>
        <p:grpSpPr>
          <a:xfrm>
            <a:off x="5127430" y="1517552"/>
            <a:ext cx="1470802" cy="3078317"/>
            <a:chOff x="5847124" y="1524148"/>
            <a:chExt cx="1470802" cy="3078317"/>
          </a:xfrm>
        </p:grpSpPr>
        <p:sp>
          <p:nvSpPr>
            <p:cNvPr id="663" name="Google Shape;663;p34"/>
            <p:cNvSpPr/>
            <p:nvPr/>
          </p:nvSpPr>
          <p:spPr>
            <a:xfrm>
              <a:off x="7014753" y="1708440"/>
              <a:ext cx="303173" cy="316645"/>
            </a:xfrm>
            <a:custGeom>
              <a:avLst/>
              <a:gdLst/>
              <a:ahLst/>
              <a:cxnLst/>
              <a:rect l="l" t="t" r="r" b="b"/>
              <a:pathLst>
                <a:path w="4771" h="4983" extrusionOk="0">
                  <a:moveTo>
                    <a:pt x="3543" y="1"/>
                  </a:moveTo>
                  <a:cubicBezTo>
                    <a:pt x="3457" y="1"/>
                    <a:pt x="3304" y="54"/>
                    <a:pt x="3150" y="189"/>
                  </a:cubicBezTo>
                  <a:cubicBezTo>
                    <a:pt x="2967" y="326"/>
                    <a:pt x="2260" y="1330"/>
                    <a:pt x="2260" y="1330"/>
                  </a:cubicBezTo>
                  <a:cubicBezTo>
                    <a:pt x="2260" y="1330"/>
                    <a:pt x="2283" y="1239"/>
                    <a:pt x="2305" y="988"/>
                  </a:cubicBezTo>
                  <a:cubicBezTo>
                    <a:pt x="2305" y="759"/>
                    <a:pt x="2214" y="668"/>
                    <a:pt x="2123" y="622"/>
                  </a:cubicBezTo>
                  <a:cubicBezTo>
                    <a:pt x="2117" y="621"/>
                    <a:pt x="2111" y="620"/>
                    <a:pt x="2104" y="620"/>
                  </a:cubicBezTo>
                  <a:cubicBezTo>
                    <a:pt x="2003" y="620"/>
                    <a:pt x="1795" y="775"/>
                    <a:pt x="1666" y="1010"/>
                  </a:cubicBezTo>
                  <a:cubicBezTo>
                    <a:pt x="1507" y="1239"/>
                    <a:pt x="1187" y="2083"/>
                    <a:pt x="1187" y="2083"/>
                  </a:cubicBezTo>
                  <a:lnTo>
                    <a:pt x="0" y="3932"/>
                  </a:lnTo>
                  <a:lnTo>
                    <a:pt x="1940" y="4982"/>
                  </a:lnTo>
                  <a:lnTo>
                    <a:pt x="2305" y="4297"/>
                  </a:lnTo>
                  <a:cubicBezTo>
                    <a:pt x="2305" y="4297"/>
                    <a:pt x="3492" y="2608"/>
                    <a:pt x="3629" y="2426"/>
                  </a:cubicBezTo>
                  <a:cubicBezTo>
                    <a:pt x="3766" y="2243"/>
                    <a:pt x="4771" y="1056"/>
                    <a:pt x="4679" y="805"/>
                  </a:cubicBezTo>
                  <a:cubicBezTo>
                    <a:pt x="4649" y="721"/>
                    <a:pt x="4596" y="693"/>
                    <a:pt x="4538" y="693"/>
                  </a:cubicBezTo>
                  <a:cubicBezTo>
                    <a:pt x="4423" y="693"/>
                    <a:pt x="4291" y="805"/>
                    <a:pt x="4291" y="805"/>
                  </a:cubicBezTo>
                  <a:cubicBezTo>
                    <a:pt x="4291" y="805"/>
                    <a:pt x="4428" y="440"/>
                    <a:pt x="4383" y="280"/>
                  </a:cubicBezTo>
                  <a:cubicBezTo>
                    <a:pt x="4369" y="231"/>
                    <a:pt x="4336" y="215"/>
                    <a:pt x="4297" y="215"/>
                  </a:cubicBezTo>
                  <a:cubicBezTo>
                    <a:pt x="4207" y="215"/>
                    <a:pt x="4086" y="303"/>
                    <a:pt x="4086" y="303"/>
                  </a:cubicBezTo>
                  <a:cubicBezTo>
                    <a:pt x="4109" y="212"/>
                    <a:pt x="4017" y="75"/>
                    <a:pt x="3903" y="75"/>
                  </a:cubicBezTo>
                  <a:cubicBezTo>
                    <a:pt x="3766" y="97"/>
                    <a:pt x="3492" y="371"/>
                    <a:pt x="3492" y="371"/>
                  </a:cubicBezTo>
                  <a:cubicBezTo>
                    <a:pt x="3492" y="371"/>
                    <a:pt x="3652" y="52"/>
                    <a:pt x="3584" y="6"/>
                  </a:cubicBezTo>
                  <a:cubicBezTo>
                    <a:pt x="3573" y="3"/>
                    <a:pt x="3559" y="1"/>
                    <a:pt x="3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7014753" y="1739259"/>
              <a:ext cx="298852" cy="285825"/>
            </a:xfrm>
            <a:custGeom>
              <a:avLst/>
              <a:gdLst/>
              <a:ahLst/>
              <a:cxnLst/>
              <a:rect l="l" t="t" r="r" b="b"/>
              <a:pathLst>
                <a:path w="4703" h="4498" fill="none" extrusionOk="0">
                  <a:moveTo>
                    <a:pt x="3606" y="1073"/>
                  </a:moveTo>
                  <a:cubicBezTo>
                    <a:pt x="4154" y="320"/>
                    <a:pt x="4656" y="0"/>
                    <a:pt x="4679" y="320"/>
                  </a:cubicBezTo>
                  <a:cubicBezTo>
                    <a:pt x="4702" y="640"/>
                    <a:pt x="3492" y="2100"/>
                    <a:pt x="3104" y="2580"/>
                  </a:cubicBezTo>
                  <a:cubicBezTo>
                    <a:pt x="2716" y="3082"/>
                    <a:pt x="1895" y="4497"/>
                    <a:pt x="1895" y="4497"/>
                  </a:cubicBezTo>
                  <a:lnTo>
                    <a:pt x="0" y="3401"/>
                  </a:lnTo>
                  <a:lnTo>
                    <a:pt x="137" y="3128"/>
                  </a:lnTo>
                  <a:cubicBezTo>
                    <a:pt x="137" y="3128"/>
                    <a:pt x="982" y="1963"/>
                    <a:pt x="1347" y="1165"/>
                  </a:cubicBezTo>
                  <a:cubicBezTo>
                    <a:pt x="1735" y="366"/>
                    <a:pt x="2009" y="23"/>
                    <a:pt x="2214" y="183"/>
                  </a:cubicBezTo>
                  <a:cubicBezTo>
                    <a:pt x="2442" y="366"/>
                    <a:pt x="1986" y="1096"/>
                    <a:pt x="2077" y="1507"/>
                  </a:cubicBezTo>
                  <a:cubicBezTo>
                    <a:pt x="2146" y="1895"/>
                    <a:pt x="2123" y="2192"/>
                    <a:pt x="2054" y="23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7226483" y="1720387"/>
              <a:ext cx="79813" cy="69709"/>
            </a:xfrm>
            <a:custGeom>
              <a:avLst/>
              <a:gdLst/>
              <a:ahLst/>
              <a:cxnLst/>
              <a:rect l="l" t="t" r="r" b="b"/>
              <a:pathLst>
                <a:path w="1256" h="1097" fill="none" extrusionOk="0">
                  <a:moveTo>
                    <a:pt x="936" y="640"/>
                  </a:moveTo>
                  <a:cubicBezTo>
                    <a:pt x="936" y="640"/>
                    <a:pt x="1256" y="1"/>
                    <a:pt x="914" y="24"/>
                  </a:cubicBezTo>
                  <a:cubicBezTo>
                    <a:pt x="731" y="46"/>
                    <a:pt x="183" y="845"/>
                    <a:pt x="1" y="10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7209072" y="1711681"/>
              <a:ext cx="65324" cy="68247"/>
            </a:xfrm>
            <a:custGeom>
              <a:avLst/>
              <a:gdLst/>
              <a:ahLst/>
              <a:cxnLst/>
              <a:rect l="l" t="t" r="r" b="b"/>
              <a:pathLst>
                <a:path w="1028" h="1074" fill="none" extrusionOk="0">
                  <a:moveTo>
                    <a:pt x="982" y="298"/>
                  </a:moveTo>
                  <a:cubicBezTo>
                    <a:pt x="982" y="298"/>
                    <a:pt x="1028" y="69"/>
                    <a:pt x="891" y="46"/>
                  </a:cubicBezTo>
                  <a:cubicBezTo>
                    <a:pt x="777" y="1"/>
                    <a:pt x="548" y="115"/>
                    <a:pt x="366" y="434"/>
                  </a:cubicBezTo>
                  <a:cubicBezTo>
                    <a:pt x="46" y="1005"/>
                    <a:pt x="1" y="1074"/>
                    <a:pt x="1" y="10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7151056" y="1702975"/>
              <a:ext cx="98685" cy="97287"/>
            </a:xfrm>
            <a:custGeom>
              <a:avLst/>
              <a:gdLst/>
              <a:ahLst/>
              <a:cxnLst/>
              <a:rect l="l" t="t" r="r" b="b"/>
              <a:pathLst>
                <a:path w="1553" h="1531" fill="none" extrusionOk="0">
                  <a:moveTo>
                    <a:pt x="1461" y="320"/>
                  </a:moveTo>
                  <a:cubicBezTo>
                    <a:pt x="1461" y="320"/>
                    <a:pt x="1553" y="1"/>
                    <a:pt x="1256" y="69"/>
                  </a:cubicBezTo>
                  <a:cubicBezTo>
                    <a:pt x="982" y="138"/>
                    <a:pt x="1" y="1530"/>
                    <a:pt x="1" y="153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6479518" y="1887192"/>
              <a:ext cx="699186" cy="635768"/>
            </a:xfrm>
            <a:custGeom>
              <a:avLst/>
              <a:gdLst/>
              <a:ahLst/>
              <a:cxnLst/>
              <a:rect l="l" t="t" r="r" b="b"/>
              <a:pathLst>
                <a:path w="11003" h="10005" extrusionOk="0">
                  <a:moveTo>
                    <a:pt x="8172" y="1"/>
                  </a:moveTo>
                  <a:cubicBezTo>
                    <a:pt x="8172" y="1"/>
                    <a:pt x="5958" y="3105"/>
                    <a:pt x="4178" y="3881"/>
                  </a:cubicBezTo>
                  <a:cubicBezTo>
                    <a:pt x="3863" y="4014"/>
                    <a:pt x="3533" y="4069"/>
                    <a:pt x="3202" y="4069"/>
                  </a:cubicBezTo>
                  <a:cubicBezTo>
                    <a:pt x="1655" y="4069"/>
                    <a:pt x="92" y="2877"/>
                    <a:pt x="92" y="2877"/>
                  </a:cubicBezTo>
                  <a:lnTo>
                    <a:pt x="1" y="9062"/>
                  </a:lnTo>
                  <a:lnTo>
                    <a:pt x="1667" y="9633"/>
                  </a:lnTo>
                  <a:cubicBezTo>
                    <a:pt x="1667" y="9633"/>
                    <a:pt x="2038" y="10004"/>
                    <a:pt x="3231" y="10004"/>
                  </a:cubicBezTo>
                  <a:cubicBezTo>
                    <a:pt x="3956" y="10004"/>
                    <a:pt x="4983" y="9867"/>
                    <a:pt x="6414" y="9427"/>
                  </a:cubicBezTo>
                  <a:cubicBezTo>
                    <a:pt x="10203" y="8263"/>
                    <a:pt x="11002" y="1941"/>
                    <a:pt x="11002" y="1941"/>
                  </a:cubicBezTo>
                  <a:lnTo>
                    <a:pt x="81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6961058" y="1887192"/>
              <a:ext cx="217642" cy="191525"/>
            </a:xfrm>
            <a:custGeom>
              <a:avLst/>
              <a:gdLst/>
              <a:ahLst/>
              <a:cxnLst/>
              <a:rect l="l" t="t" r="r" b="b"/>
              <a:pathLst>
                <a:path w="3425" h="3014" extrusionOk="0">
                  <a:moveTo>
                    <a:pt x="594" y="1"/>
                  </a:moveTo>
                  <a:cubicBezTo>
                    <a:pt x="594" y="1"/>
                    <a:pt x="366" y="343"/>
                    <a:pt x="1" y="800"/>
                  </a:cubicBezTo>
                  <a:lnTo>
                    <a:pt x="3219" y="3014"/>
                  </a:lnTo>
                  <a:cubicBezTo>
                    <a:pt x="3379" y="2352"/>
                    <a:pt x="3424" y="1941"/>
                    <a:pt x="3424" y="1941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6961058" y="1887192"/>
              <a:ext cx="217642" cy="191525"/>
            </a:xfrm>
            <a:custGeom>
              <a:avLst/>
              <a:gdLst/>
              <a:ahLst/>
              <a:cxnLst/>
              <a:rect l="l" t="t" r="r" b="b"/>
              <a:pathLst>
                <a:path w="3425" h="3014" fill="none" extrusionOk="0">
                  <a:moveTo>
                    <a:pt x="594" y="1"/>
                  </a:moveTo>
                  <a:lnTo>
                    <a:pt x="3424" y="1941"/>
                  </a:lnTo>
                  <a:cubicBezTo>
                    <a:pt x="3424" y="1941"/>
                    <a:pt x="3379" y="2352"/>
                    <a:pt x="3219" y="3014"/>
                  </a:cubicBezTo>
                  <a:lnTo>
                    <a:pt x="1" y="800"/>
                  </a:lnTo>
                  <a:cubicBezTo>
                    <a:pt x="366" y="343"/>
                    <a:pt x="594" y="1"/>
                    <a:pt x="594" y="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6479518" y="1887192"/>
              <a:ext cx="699186" cy="673069"/>
            </a:xfrm>
            <a:custGeom>
              <a:avLst/>
              <a:gdLst/>
              <a:ahLst/>
              <a:cxnLst/>
              <a:rect l="l" t="t" r="r" b="b"/>
              <a:pathLst>
                <a:path w="11003" h="10592" fill="none" extrusionOk="0">
                  <a:moveTo>
                    <a:pt x="8172" y="1"/>
                  </a:moveTo>
                  <a:lnTo>
                    <a:pt x="11002" y="1941"/>
                  </a:lnTo>
                  <a:cubicBezTo>
                    <a:pt x="11002" y="1941"/>
                    <a:pt x="10203" y="8263"/>
                    <a:pt x="6414" y="9427"/>
                  </a:cubicBezTo>
                  <a:cubicBezTo>
                    <a:pt x="2625" y="10592"/>
                    <a:pt x="1667" y="9633"/>
                    <a:pt x="1667" y="9633"/>
                  </a:cubicBezTo>
                  <a:lnTo>
                    <a:pt x="1" y="9062"/>
                  </a:lnTo>
                  <a:lnTo>
                    <a:pt x="92" y="2877"/>
                  </a:lnTo>
                  <a:cubicBezTo>
                    <a:pt x="92" y="2877"/>
                    <a:pt x="1370" y="3858"/>
                    <a:pt x="2740" y="4041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47124" y="2071408"/>
              <a:ext cx="419270" cy="749196"/>
            </a:xfrm>
            <a:custGeom>
              <a:avLst/>
              <a:gdLst/>
              <a:ahLst/>
              <a:cxnLst/>
              <a:rect l="l" t="t" r="r" b="b"/>
              <a:pathLst>
                <a:path w="6598" h="11790" extrusionOk="0">
                  <a:moveTo>
                    <a:pt x="6392" y="0"/>
                  </a:moveTo>
                  <a:cubicBezTo>
                    <a:pt x="6391" y="1"/>
                    <a:pt x="3812" y="640"/>
                    <a:pt x="2740" y="2603"/>
                  </a:cubicBezTo>
                  <a:cubicBezTo>
                    <a:pt x="1667" y="4566"/>
                    <a:pt x="1" y="8514"/>
                    <a:pt x="1713" y="10706"/>
                  </a:cubicBezTo>
                  <a:cubicBezTo>
                    <a:pt x="2274" y="11422"/>
                    <a:pt x="3123" y="11789"/>
                    <a:pt x="4048" y="11789"/>
                  </a:cubicBezTo>
                  <a:cubicBezTo>
                    <a:pt x="4889" y="11789"/>
                    <a:pt x="5792" y="11485"/>
                    <a:pt x="6597" y="10865"/>
                  </a:cubicBezTo>
                  <a:lnTo>
                    <a:pt x="4452" y="6300"/>
                  </a:lnTo>
                  <a:lnTo>
                    <a:pt x="4342" y="6355"/>
                  </a:lnTo>
                  <a:lnTo>
                    <a:pt x="4342" y="6355"/>
                  </a:lnTo>
                  <a:lnTo>
                    <a:pt x="4406" y="6323"/>
                  </a:lnTo>
                  <a:lnTo>
                    <a:pt x="4383" y="6163"/>
                  </a:lnTo>
                  <a:lnTo>
                    <a:pt x="4223" y="4680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6060379" y="2071408"/>
              <a:ext cx="192923" cy="111712"/>
            </a:xfrm>
            <a:custGeom>
              <a:avLst/>
              <a:gdLst/>
              <a:ahLst/>
              <a:cxnLst/>
              <a:rect l="l" t="t" r="r" b="b"/>
              <a:pathLst>
                <a:path w="3036" h="1758" fill="none" extrusionOk="0">
                  <a:moveTo>
                    <a:pt x="0" y="1758"/>
                  </a:moveTo>
                  <a:cubicBezTo>
                    <a:pt x="1233" y="457"/>
                    <a:pt x="3036" y="0"/>
                    <a:pt x="3036" y="0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909525" y="2368735"/>
              <a:ext cx="356869" cy="480146"/>
            </a:xfrm>
            <a:custGeom>
              <a:avLst/>
              <a:gdLst/>
              <a:ahLst/>
              <a:cxnLst/>
              <a:rect l="l" t="t" r="r" b="b"/>
              <a:pathLst>
                <a:path w="5616" h="7556" fill="none" extrusionOk="0">
                  <a:moveTo>
                    <a:pt x="3241" y="1"/>
                  </a:moveTo>
                  <a:lnTo>
                    <a:pt x="3424" y="1644"/>
                  </a:lnTo>
                  <a:lnTo>
                    <a:pt x="5615" y="6186"/>
                  </a:lnTo>
                  <a:cubicBezTo>
                    <a:pt x="3903" y="7556"/>
                    <a:pt x="1826" y="7419"/>
                    <a:pt x="731" y="6027"/>
                  </a:cubicBezTo>
                  <a:cubicBezTo>
                    <a:pt x="251" y="5410"/>
                    <a:pt x="23" y="4634"/>
                    <a:pt x="0" y="3812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6578139" y="4126640"/>
              <a:ext cx="262631" cy="316263"/>
            </a:xfrm>
            <a:custGeom>
              <a:avLst/>
              <a:gdLst/>
              <a:ahLst/>
              <a:cxnLst/>
              <a:rect l="l" t="t" r="r" b="b"/>
              <a:pathLst>
                <a:path w="4133" h="4977" extrusionOk="0">
                  <a:moveTo>
                    <a:pt x="2968" y="1"/>
                  </a:moveTo>
                  <a:lnTo>
                    <a:pt x="1" y="343"/>
                  </a:lnTo>
                  <a:lnTo>
                    <a:pt x="1073" y="4977"/>
                  </a:lnTo>
                  <a:lnTo>
                    <a:pt x="4132" y="4680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6578139" y="4126640"/>
              <a:ext cx="262631" cy="316263"/>
            </a:xfrm>
            <a:custGeom>
              <a:avLst/>
              <a:gdLst/>
              <a:ahLst/>
              <a:cxnLst/>
              <a:rect l="l" t="t" r="r" b="b"/>
              <a:pathLst>
                <a:path w="4133" h="4977" fill="none" extrusionOk="0">
                  <a:moveTo>
                    <a:pt x="2968" y="1"/>
                  </a:moveTo>
                  <a:lnTo>
                    <a:pt x="4132" y="4680"/>
                  </a:lnTo>
                  <a:lnTo>
                    <a:pt x="1073" y="4977"/>
                  </a:lnTo>
                  <a:lnTo>
                    <a:pt x="1" y="34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6572357" y="4366013"/>
              <a:ext cx="561357" cy="236451"/>
            </a:xfrm>
            <a:custGeom>
              <a:avLst/>
              <a:gdLst/>
              <a:ahLst/>
              <a:cxnLst/>
              <a:rect l="l" t="t" r="r" b="b"/>
              <a:pathLst>
                <a:path w="8834" h="3721" extrusionOk="0">
                  <a:moveTo>
                    <a:pt x="4839" y="0"/>
                  </a:moveTo>
                  <a:lnTo>
                    <a:pt x="0" y="297"/>
                  </a:lnTo>
                  <a:lnTo>
                    <a:pt x="594" y="3721"/>
                  </a:lnTo>
                  <a:lnTo>
                    <a:pt x="8834" y="3698"/>
                  </a:lnTo>
                  <a:lnTo>
                    <a:pt x="5684" y="1917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6572357" y="4366013"/>
              <a:ext cx="561357" cy="236451"/>
            </a:xfrm>
            <a:custGeom>
              <a:avLst/>
              <a:gdLst/>
              <a:ahLst/>
              <a:cxnLst/>
              <a:rect l="l" t="t" r="r" b="b"/>
              <a:pathLst>
                <a:path w="8834" h="3721" fill="none" extrusionOk="0">
                  <a:moveTo>
                    <a:pt x="4839" y="0"/>
                  </a:moveTo>
                  <a:lnTo>
                    <a:pt x="0" y="297"/>
                  </a:lnTo>
                  <a:lnTo>
                    <a:pt x="594" y="3721"/>
                  </a:lnTo>
                  <a:lnTo>
                    <a:pt x="8834" y="3698"/>
                  </a:lnTo>
                  <a:lnTo>
                    <a:pt x="5684" y="1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6977008" y="4521190"/>
              <a:ext cx="45053" cy="30502"/>
            </a:xfrm>
            <a:custGeom>
              <a:avLst/>
              <a:gdLst/>
              <a:ahLst/>
              <a:cxnLst/>
              <a:rect l="l" t="t" r="r" b="b"/>
              <a:pathLst>
                <a:path w="709" h="480" fill="none" extrusionOk="0">
                  <a:moveTo>
                    <a:pt x="708" y="0"/>
                  </a:moveTo>
                  <a:lnTo>
                    <a:pt x="1" y="4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6940724" y="4492150"/>
              <a:ext cx="45053" cy="29104"/>
            </a:xfrm>
            <a:custGeom>
              <a:avLst/>
              <a:gdLst/>
              <a:ahLst/>
              <a:cxnLst/>
              <a:rect l="l" t="t" r="r" b="b"/>
              <a:pathLst>
                <a:path w="709" h="458" fill="none" extrusionOk="0">
                  <a:moveTo>
                    <a:pt x="709" y="1"/>
                  </a:moveTo>
                  <a:lnTo>
                    <a:pt x="1" y="4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6589768" y="4484906"/>
              <a:ext cx="168267" cy="117558"/>
            </a:xfrm>
            <a:custGeom>
              <a:avLst/>
              <a:gdLst/>
              <a:ahLst/>
              <a:cxnLst/>
              <a:rect l="l" t="t" r="r" b="b"/>
              <a:pathLst>
                <a:path w="2648" h="1850" extrusionOk="0">
                  <a:moveTo>
                    <a:pt x="411" y="1"/>
                  </a:moveTo>
                  <a:cubicBezTo>
                    <a:pt x="274" y="1"/>
                    <a:pt x="137" y="1"/>
                    <a:pt x="0" y="24"/>
                  </a:cubicBezTo>
                  <a:lnTo>
                    <a:pt x="320" y="1850"/>
                  </a:lnTo>
                  <a:lnTo>
                    <a:pt x="2648" y="1850"/>
                  </a:lnTo>
                  <a:cubicBezTo>
                    <a:pt x="2534" y="800"/>
                    <a:pt x="1575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6032801" y="4110690"/>
              <a:ext cx="194384" cy="329354"/>
            </a:xfrm>
            <a:custGeom>
              <a:avLst/>
              <a:gdLst/>
              <a:ahLst/>
              <a:cxnLst/>
              <a:rect l="l" t="t" r="r" b="b"/>
              <a:pathLst>
                <a:path w="3059" h="5183" extrusionOk="0">
                  <a:moveTo>
                    <a:pt x="23" y="1"/>
                  </a:moveTo>
                  <a:lnTo>
                    <a:pt x="0" y="4748"/>
                  </a:lnTo>
                  <a:lnTo>
                    <a:pt x="3059" y="5182"/>
                  </a:lnTo>
                  <a:lnTo>
                    <a:pt x="3013" y="34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6032801" y="4110690"/>
              <a:ext cx="194384" cy="329354"/>
            </a:xfrm>
            <a:custGeom>
              <a:avLst/>
              <a:gdLst/>
              <a:ahLst/>
              <a:cxnLst/>
              <a:rect l="l" t="t" r="r" b="b"/>
              <a:pathLst>
                <a:path w="3059" h="5183" fill="none" extrusionOk="0">
                  <a:moveTo>
                    <a:pt x="3013" y="343"/>
                  </a:moveTo>
                  <a:lnTo>
                    <a:pt x="3059" y="5182"/>
                  </a:lnTo>
                  <a:lnTo>
                    <a:pt x="0" y="4748"/>
                  </a:lnTo>
                  <a:lnTo>
                    <a:pt x="2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5964618" y="4376117"/>
              <a:ext cx="523674" cy="226347"/>
            </a:xfrm>
            <a:custGeom>
              <a:avLst/>
              <a:gdLst/>
              <a:ahLst/>
              <a:cxnLst/>
              <a:rect l="l" t="t" r="r" b="b"/>
              <a:pathLst>
                <a:path w="8241" h="3562" extrusionOk="0">
                  <a:moveTo>
                    <a:pt x="5068" y="1"/>
                  </a:moveTo>
                  <a:lnTo>
                    <a:pt x="366" y="115"/>
                  </a:lnTo>
                  <a:lnTo>
                    <a:pt x="1" y="3562"/>
                  </a:lnTo>
                  <a:lnTo>
                    <a:pt x="1" y="3562"/>
                  </a:lnTo>
                  <a:lnTo>
                    <a:pt x="8240" y="3539"/>
                  </a:lnTo>
                  <a:lnTo>
                    <a:pt x="5113" y="175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5964618" y="4376117"/>
              <a:ext cx="523674" cy="226347"/>
            </a:xfrm>
            <a:custGeom>
              <a:avLst/>
              <a:gdLst/>
              <a:ahLst/>
              <a:cxnLst/>
              <a:rect l="l" t="t" r="r" b="b"/>
              <a:pathLst>
                <a:path w="8241" h="3562" fill="none" extrusionOk="0">
                  <a:moveTo>
                    <a:pt x="5068" y="1"/>
                  </a:moveTo>
                  <a:lnTo>
                    <a:pt x="366" y="115"/>
                  </a:lnTo>
                  <a:lnTo>
                    <a:pt x="1" y="3562"/>
                  </a:lnTo>
                  <a:lnTo>
                    <a:pt x="8240" y="3539"/>
                  </a:lnTo>
                  <a:lnTo>
                    <a:pt x="5113" y="175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6331587" y="4521190"/>
              <a:ext cx="44990" cy="30502"/>
            </a:xfrm>
            <a:custGeom>
              <a:avLst/>
              <a:gdLst/>
              <a:ahLst/>
              <a:cxnLst/>
              <a:rect l="l" t="t" r="r" b="b"/>
              <a:pathLst>
                <a:path w="708" h="480" fill="none" extrusionOk="0">
                  <a:moveTo>
                    <a:pt x="708" y="0"/>
                  </a:moveTo>
                  <a:lnTo>
                    <a:pt x="0" y="4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6295303" y="4492150"/>
              <a:ext cx="45053" cy="29104"/>
            </a:xfrm>
            <a:custGeom>
              <a:avLst/>
              <a:gdLst/>
              <a:ahLst/>
              <a:cxnLst/>
              <a:rect l="l" t="t" r="r" b="b"/>
              <a:pathLst>
                <a:path w="709" h="458" fill="none" extrusionOk="0">
                  <a:moveTo>
                    <a:pt x="708" y="1"/>
                  </a:moveTo>
                  <a:lnTo>
                    <a:pt x="1" y="4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964618" y="4489227"/>
              <a:ext cx="147996" cy="113237"/>
            </a:xfrm>
            <a:custGeom>
              <a:avLst/>
              <a:gdLst/>
              <a:ahLst/>
              <a:cxnLst/>
              <a:rect l="l" t="t" r="r" b="b"/>
              <a:pathLst>
                <a:path w="2329" h="1782" extrusionOk="0">
                  <a:moveTo>
                    <a:pt x="209" y="1"/>
                  </a:moveTo>
                  <a:cubicBezTo>
                    <a:pt x="192" y="1"/>
                    <a:pt x="183" y="1"/>
                    <a:pt x="183" y="1"/>
                  </a:cubicBezTo>
                  <a:lnTo>
                    <a:pt x="1" y="1782"/>
                  </a:lnTo>
                  <a:lnTo>
                    <a:pt x="2329" y="1782"/>
                  </a:lnTo>
                  <a:cubicBezTo>
                    <a:pt x="2116" y="60"/>
                    <a:pt x="440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6266327" y="2854662"/>
              <a:ext cx="659978" cy="1450478"/>
            </a:xfrm>
            <a:custGeom>
              <a:avLst/>
              <a:gdLst/>
              <a:ahLst/>
              <a:cxnLst/>
              <a:rect l="l" t="t" r="r" b="b"/>
              <a:pathLst>
                <a:path w="10386" h="22826" extrusionOk="0">
                  <a:moveTo>
                    <a:pt x="0" y="0"/>
                  </a:moveTo>
                  <a:lnTo>
                    <a:pt x="845" y="4131"/>
                  </a:lnTo>
                  <a:lnTo>
                    <a:pt x="3926" y="22825"/>
                  </a:lnTo>
                  <a:lnTo>
                    <a:pt x="10386" y="22300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6321420" y="3125872"/>
              <a:ext cx="604885" cy="1179268"/>
            </a:xfrm>
            <a:custGeom>
              <a:avLst/>
              <a:gdLst/>
              <a:ahLst/>
              <a:cxnLst/>
              <a:rect l="l" t="t" r="r" b="b"/>
              <a:pathLst>
                <a:path w="9519" h="18558" fill="none" extrusionOk="0">
                  <a:moveTo>
                    <a:pt x="1" y="0"/>
                  </a:moveTo>
                  <a:lnTo>
                    <a:pt x="3059" y="18557"/>
                  </a:lnTo>
                  <a:lnTo>
                    <a:pt x="9519" y="18032"/>
                  </a:ln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6343152" y="3078023"/>
              <a:ext cx="101608" cy="516367"/>
            </a:xfrm>
            <a:custGeom>
              <a:avLst/>
              <a:gdLst/>
              <a:ahLst/>
              <a:cxnLst/>
              <a:rect l="l" t="t" r="r" b="b"/>
              <a:pathLst>
                <a:path w="1599" h="8126" fill="none" extrusionOk="0">
                  <a:moveTo>
                    <a:pt x="1599" y="0"/>
                  </a:moveTo>
                  <a:lnTo>
                    <a:pt x="594" y="91"/>
                  </a:lnTo>
                  <a:lnTo>
                    <a:pt x="1" y="8126"/>
                  </a:lnTo>
                </a:path>
              </a:pathLst>
            </a:custGeom>
            <a:noFill/>
            <a:ln w="1150" cap="flat" cmpd="sng">
              <a:solidFill>
                <a:srgbClr val="3A4A36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896434" y="2711051"/>
              <a:ext cx="633925" cy="1573755"/>
            </a:xfrm>
            <a:custGeom>
              <a:avLst/>
              <a:gdLst/>
              <a:ahLst/>
              <a:cxnLst/>
              <a:rect l="l" t="t" r="r" b="b"/>
              <a:pathLst>
                <a:path w="9976" h="24766" extrusionOk="0">
                  <a:moveTo>
                    <a:pt x="9975" y="0"/>
                  </a:moveTo>
                  <a:lnTo>
                    <a:pt x="3105" y="1895"/>
                  </a:lnTo>
                  <a:lnTo>
                    <a:pt x="2785" y="3858"/>
                  </a:lnTo>
                  <a:lnTo>
                    <a:pt x="1" y="24675"/>
                  </a:lnTo>
                  <a:lnTo>
                    <a:pt x="6689" y="24766"/>
                  </a:lnTo>
                  <a:lnTo>
                    <a:pt x="7624" y="5866"/>
                  </a:lnTo>
                  <a:lnTo>
                    <a:pt x="8629" y="5775"/>
                  </a:lnTo>
                  <a:lnTo>
                    <a:pt x="997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6254698" y="2018221"/>
              <a:ext cx="235053" cy="565233"/>
            </a:xfrm>
            <a:custGeom>
              <a:avLst/>
              <a:gdLst/>
              <a:ahLst/>
              <a:cxnLst/>
              <a:rect l="l" t="t" r="r" b="b"/>
              <a:pathLst>
                <a:path w="3699" h="8895" extrusionOk="0">
                  <a:moveTo>
                    <a:pt x="1398" y="1"/>
                  </a:moveTo>
                  <a:cubicBezTo>
                    <a:pt x="1245" y="1"/>
                    <a:pt x="1109" y="6"/>
                    <a:pt x="1005" y="16"/>
                  </a:cubicBezTo>
                  <a:cubicBezTo>
                    <a:pt x="503" y="39"/>
                    <a:pt x="183" y="701"/>
                    <a:pt x="92" y="1271"/>
                  </a:cubicBezTo>
                  <a:cubicBezTo>
                    <a:pt x="1" y="1842"/>
                    <a:pt x="229" y="3828"/>
                    <a:pt x="229" y="3828"/>
                  </a:cubicBezTo>
                  <a:lnTo>
                    <a:pt x="1210" y="8895"/>
                  </a:lnTo>
                  <a:lnTo>
                    <a:pt x="2123" y="8895"/>
                  </a:lnTo>
                  <a:lnTo>
                    <a:pt x="2648" y="7639"/>
                  </a:lnTo>
                  <a:cubicBezTo>
                    <a:pt x="2648" y="7639"/>
                    <a:pt x="3356" y="3417"/>
                    <a:pt x="3516" y="2253"/>
                  </a:cubicBezTo>
                  <a:cubicBezTo>
                    <a:pt x="3698" y="1111"/>
                    <a:pt x="3219" y="655"/>
                    <a:pt x="2991" y="335"/>
                  </a:cubicBezTo>
                  <a:cubicBezTo>
                    <a:pt x="2810" y="82"/>
                    <a:pt x="1983" y="1"/>
                    <a:pt x="1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6364948" y="2046753"/>
              <a:ext cx="4385" cy="717995"/>
            </a:xfrm>
            <a:custGeom>
              <a:avLst/>
              <a:gdLst/>
              <a:ahLst/>
              <a:cxnLst/>
              <a:rect l="l" t="t" r="r" b="b"/>
              <a:pathLst>
                <a:path w="69" h="11299" fill="none" extrusionOk="0">
                  <a:moveTo>
                    <a:pt x="69" y="0"/>
                  </a:moveTo>
                  <a:lnTo>
                    <a:pt x="0" y="112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6330125" y="2175813"/>
              <a:ext cx="21796" cy="21859"/>
            </a:xfrm>
            <a:custGeom>
              <a:avLst/>
              <a:gdLst/>
              <a:ahLst/>
              <a:cxnLst/>
              <a:rect l="l" t="t" r="r" b="b"/>
              <a:pathLst>
                <a:path w="343" h="344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275"/>
                    <a:pt x="92" y="343"/>
                    <a:pt x="183" y="343"/>
                  </a:cubicBezTo>
                  <a:cubicBezTo>
                    <a:pt x="274" y="343"/>
                    <a:pt x="343" y="275"/>
                    <a:pt x="343" y="183"/>
                  </a:cubicBezTo>
                  <a:cubicBezTo>
                    <a:pt x="343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6327202" y="2278819"/>
              <a:ext cx="21859" cy="21796"/>
            </a:xfrm>
            <a:custGeom>
              <a:avLst/>
              <a:gdLst/>
              <a:ahLst/>
              <a:cxnLst/>
              <a:rect l="l" t="t" r="r" b="b"/>
              <a:pathLst>
                <a:path w="344" h="343" extrusionOk="0">
                  <a:moveTo>
                    <a:pt x="161" y="0"/>
                  </a:moveTo>
                  <a:cubicBezTo>
                    <a:pt x="69" y="0"/>
                    <a:pt x="1" y="69"/>
                    <a:pt x="1" y="160"/>
                  </a:cubicBezTo>
                  <a:cubicBezTo>
                    <a:pt x="1" y="252"/>
                    <a:pt x="69" y="343"/>
                    <a:pt x="161" y="343"/>
                  </a:cubicBezTo>
                  <a:cubicBezTo>
                    <a:pt x="252" y="343"/>
                    <a:pt x="343" y="252"/>
                    <a:pt x="343" y="160"/>
                  </a:cubicBezTo>
                  <a:cubicBezTo>
                    <a:pt x="343" y="69"/>
                    <a:pt x="252" y="0"/>
                    <a:pt x="161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6330125" y="2380364"/>
              <a:ext cx="21796" cy="21796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83" y="0"/>
                  </a:moveTo>
                  <a:cubicBezTo>
                    <a:pt x="92" y="0"/>
                    <a:pt x="1" y="69"/>
                    <a:pt x="1" y="183"/>
                  </a:cubicBezTo>
                  <a:cubicBezTo>
                    <a:pt x="1" y="274"/>
                    <a:pt x="92" y="343"/>
                    <a:pt x="183" y="343"/>
                  </a:cubicBezTo>
                  <a:cubicBezTo>
                    <a:pt x="274" y="343"/>
                    <a:pt x="343" y="274"/>
                    <a:pt x="343" y="183"/>
                  </a:cubicBezTo>
                  <a:cubicBezTo>
                    <a:pt x="343" y="69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6330125" y="2481908"/>
              <a:ext cx="21796" cy="21796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274"/>
                    <a:pt x="92" y="342"/>
                    <a:pt x="183" y="342"/>
                  </a:cubicBezTo>
                  <a:cubicBezTo>
                    <a:pt x="274" y="342"/>
                    <a:pt x="343" y="274"/>
                    <a:pt x="343" y="183"/>
                  </a:cubicBezTo>
                  <a:cubicBezTo>
                    <a:pt x="343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6156077" y="2001128"/>
              <a:ext cx="416347" cy="647587"/>
            </a:xfrm>
            <a:custGeom>
              <a:avLst/>
              <a:gdLst/>
              <a:ahLst/>
              <a:cxnLst/>
              <a:rect l="l" t="t" r="r" b="b"/>
              <a:pathLst>
                <a:path w="6552" h="10191" extrusionOk="0">
                  <a:moveTo>
                    <a:pt x="3276" y="1"/>
                  </a:moveTo>
                  <a:cubicBezTo>
                    <a:pt x="2783" y="1"/>
                    <a:pt x="2184" y="130"/>
                    <a:pt x="1690" y="581"/>
                  </a:cubicBezTo>
                  <a:cubicBezTo>
                    <a:pt x="868" y="1312"/>
                    <a:pt x="274" y="1837"/>
                    <a:pt x="206" y="2681"/>
                  </a:cubicBezTo>
                  <a:lnTo>
                    <a:pt x="754" y="2841"/>
                  </a:lnTo>
                  <a:lnTo>
                    <a:pt x="0" y="3480"/>
                  </a:lnTo>
                  <a:lnTo>
                    <a:pt x="1575" y="7269"/>
                  </a:lnTo>
                  <a:lnTo>
                    <a:pt x="2762" y="10008"/>
                  </a:lnTo>
                  <a:lnTo>
                    <a:pt x="3059" y="10077"/>
                  </a:lnTo>
                  <a:cubicBezTo>
                    <a:pt x="3059" y="10077"/>
                    <a:pt x="2306" y="5352"/>
                    <a:pt x="2215" y="4781"/>
                  </a:cubicBezTo>
                  <a:cubicBezTo>
                    <a:pt x="2100" y="4211"/>
                    <a:pt x="1849" y="810"/>
                    <a:pt x="2329" y="627"/>
                  </a:cubicBezTo>
                  <a:cubicBezTo>
                    <a:pt x="2568" y="536"/>
                    <a:pt x="3013" y="513"/>
                    <a:pt x="3399" y="513"/>
                  </a:cubicBezTo>
                  <a:cubicBezTo>
                    <a:pt x="3784" y="513"/>
                    <a:pt x="4109" y="536"/>
                    <a:pt x="4109" y="536"/>
                  </a:cubicBezTo>
                  <a:cubicBezTo>
                    <a:pt x="4109" y="536"/>
                    <a:pt x="4611" y="718"/>
                    <a:pt x="4680" y="1905"/>
                  </a:cubicBezTo>
                  <a:cubicBezTo>
                    <a:pt x="4725" y="3092"/>
                    <a:pt x="3265" y="10191"/>
                    <a:pt x="3265" y="10191"/>
                  </a:cubicBezTo>
                  <a:lnTo>
                    <a:pt x="3744" y="10100"/>
                  </a:lnTo>
                  <a:lnTo>
                    <a:pt x="6551" y="3480"/>
                  </a:lnTo>
                  <a:lnTo>
                    <a:pt x="5798" y="2841"/>
                  </a:lnTo>
                  <a:lnTo>
                    <a:pt x="6300" y="2681"/>
                  </a:lnTo>
                  <a:cubicBezTo>
                    <a:pt x="6300" y="2681"/>
                    <a:pt x="6141" y="1791"/>
                    <a:pt x="5707" y="1335"/>
                  </a:cubicBezTo>
                  <a:cubicBezTo>
                    <a:pt x="5250" y="878"/>
                    <a:pt x="4451" y="239"/>
                    <a:pt x="4018" y="102"/>
                  </a:cubicBezTo>
                  <a:cubicBezTo>
                    <a:pt x="3844" y="50"/>
                    <a:pt x="3580" y="1"/>
                    <a:pt x="32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6156077" y="2010469"/>
              <a:ext cx="416347" cy="638246"/>
            </a:xfrm>
            <a:custGeom>
              <a:avLst/>
              <a:gdLst/>
              <a:ahLst/>
              <a:cxnLst/>
              <a:rect l="l" t="t" r="r" b="b"/>
              <a:pathLst>
                <a:path w="6552" h="10044" fill="none" extrusionOk="0">
                  <a:moveTo>
                    <a:pt x="2854" y="10044"/>
                  </a:moveTo>
                  <a:cubicBezTo>
                    <a:pt x="2283" y="8857"/>
                    <a:pt x="0" y="3333"/>
                    <a:pt x="0" y="3333"/>
                  </a:cubicBezTo>
                  <a:lnTo>
                    <a:pt x="754" y="2694"/>
                  </a:lnTo>
                  <a:lnTo>
                    <a:pt x="206" y="2534"/>
                  </a:lnTo>
                  <a:cubicBezTo>
                    <a:pt x="525" y="800"/>
                    <a:pt x="2420" y="1"/>
                    <a:pt x="2420" y="1"/>
                  </a:cubicBezTo>
                  <a:lnTo>
                    <a:pt x="4132" y="1"/>
                  </a:lnTo>
                  <a:cubicBezTo>
                    <a:pt x="4132" y="1"/>
                    <a:pt x="6026" y="800"/>
                    <a:pt x="6346" y="2534"/>
                  </a:cubicBezTo>
                  <a:lnTo>
                    <a:pt x="5798" y="2694"/>
                  </a:lnTo>
                  <a:lnTo>
                    <a:pt x="6551" y="3333"/>
                  </a:lnTo>
                  <a:cubicBezTo>
                    <a:pt x="6551" y="3333"/>
                    <a:pt x="4269" y="8857"/>
                    <a:pt x="3698" y="1004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5941424" y="2660279"/>
              <a:ext cx="452567" cy="417935"/>
            </a:xfrm>
            <a:custGeom>
              <a:avLst/>
              <a:gdLst/>
              <a:ahLst/>
              <a:cxnLst/>
              <a:rect l="l" t="t" r="r" b="b"/>
              <a:pathLst>
                <a:path w="7122" h="6577" extrusionOk="0">
                  <a:moveTo>
                    <a:pt x="7122" y="1"/>
                  </a:moveTo>
                  <a:lnTo>
                    <a:pt x="1986" y="959"/>
                  </a:lnTo>
                  <a:cubicBezTo>
                    <a:pt x="1986" y="959"/>
                    <a:pt x="1187" y="2717"/>
                    <a:pt x="776" y="3904"/>
                  </a:cubicBezTo>
                  <a:cubicBezTo>
                    <a:pt x="571" y="4566"/>
                    <a:pt x="0" y="6414"/>
                    <a:pt x="0" y="6414"/>
                  </a:cubicBezTo>
                  <a:cubicBezTo>
                    <a:pt x="804" y="6527"/>
                    <a:pt x="1484" y="6576"/>
                    <a:pt x="2063" y="6576"/>
                  </a:cubicBezTo>
                  <a:cubicBezTo>
                    <a:pt x="3591" y="6576"/>
                    <a:pt x="4411" y="6235"/>
                    <a:pt x="4908" y="5821"/>
                  </a:cubicBezTo>
                  <a:cubicBezTo>
                    <a:pt x="5593" y="5273"/>
                    <a:pt x="7122" y="1"/>
                    <a:pt x="71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5941424" y="2660279"/>
              <a:ext cx="452567" cy="433758"/>
            </a:xfrm>
            <a:custGeom>
              <a:avLst/>
              <a:gdLst/>
              <a:ahLst/>
              <a:cxnLst/>
              <a:rect l="l" t="t" r="r" b="b"/>
              <a:pathLst>
                <a:path w="7122" h="6826" fill="none" extrusionOk="0">
                  <a:moveTo>
                    <a:pt x="7122" y="1"/>
                  </a:moveTo>
                  <a:cubicBezTo>
                    <a:pt x="7122" y="1"/>
                    <a:pt x="5593" y="5273"/>
                    <a:pt x="4908" y="5821"/>
                  </a:cubicBezTo>
                  <a:cubicBezTo>
                    <a:pt x="4223" y="6392"/>
                    <a:pt x="2922" y="6825"/>
                    <a:pt x="0" y="6414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6327202" y="2364414"/>
              <a:ext cx="439541" cy="713801"/>
            </a:xfrm>
            <a:custGeom>
              <a:avLst/>
              <a:gdLst/>
              <a:ahLst/>
              <a:cxnLst/>
              <a:rect l="l" t="t" r="r" b="b"/>
              <a:pathLst>
                <a:path w="6917" h="11233" extrusionOk="0">
                  <a:moveTo>
                    <a:pt x="4201" y="0"/>
                  </a:moveTo>
                  <a:lnTo>
                    <a:pt x="389" y="2100"/>
                  </a:lnTo>
                  <a:lnTo>
                    <a:pt x="92" y="4497"/>
                  </a:lnTo>
                  <a:lnTo>
                    <a:pt x="1" y="4520"/>
                  </a:lnTo>
                  <a:cubicBezTo>
                    <a:pt x="1" y="4520"/>
                    <a:pt x="1507" y="9929"/>
                    <a:pt x="2169" y="10477"/>
                  </a:cubicBezTo>
                  <a:cubicBezTo>
                    <a:pt x="2649" y="10891"/>
                    <a:pt x="3441" y="11232"/>
                    <a:pt x="4919" y="11232"/>
                  </a:cubicBezTo>
                  <a:cubicBezTo>
                    <a:pt x="5480" y="11232"/>
                    <a:pt x="6139" y="11183"/>
                    <a:pt x="6917" y="11070"/>
                  </a:cubicBezTo>
                  <a:cubicBezTo>
                    <a:pt x="6917" y="11070"/>
                    <a:pt x="6369" y="9222"/>
                    <a:pt x="6164" y="8560"/>
                  </a:cubicBezTo>
                  <a:cubicBezTo>
                    <a:pt x="5776" y="7373"/>
                    <a:pt x="4680" y="4337"/>
                    <a:pt x="4680" y="4337"/>
                  </a:cubicBezTo>
                  <a:lnTo>
                    <a:pt x="4657" y="4337"/>
                  </a:lnTo>
                  <a:lnTo>
                    <a:pt x="4155" y="2967"/>
                  </a:lnTo>
                  <a:lnTo>
                    <a:pt x="4977" y="36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6327202" y="2397775"/>
              <a:ext cx="439541" cy="696263"/>
            </a:xfrm>
            <a:custGeom>
              <a:avLst/>
              <a:gdLst/>
              <a:ahLst/>
              <a:cxnLst/>
              <a:rect l="l" t="t" r="r" b="b"/>
              <a:pathLst>
                <a:path w="6917" h="10957" fill="none" extrusionOk="0">
                  <a:moveTo>
                    <a:pt x="1" y="3995"/>
                  </a:moveTo>
                  <a:cubicBezTo>
                    <a:pt x="1" y="3995"/>
                    <a:pt x="1507" y="9404"/>
                    <a:pt x="2169" y="9952"/>
                  </a:cubicBezTo>
                  <a:cubicBezTo>
                    <a:pt x="2831" y="10523"/>
                    <a:pt x="4087" y="10956"/>
                    <a:pt x="6917" y="10545"/>
                  </a:cubicBezTo>
                  <a:lnTo>
                    <a:pt x="6232" y="8309"/>
                  </a:lnTo>
                  <a:lnTo>
                    <a:pt x="4589" y="3584"/>
                  </a:lnTo>
                  <a:lnTo>
                    <a:pt x="4155" y="2442"/>
                  </a:lnTo>
                  <a:lnTo>
                    <a:pt x="495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6057456" y="2187632"/>
              <a:ext cx="494634" cy="552460"/>
            </a:xfrm>
            <a:custGeom>
              <a:avLst/>
              <a:gdLst/>
              <a:ahLst/>
              <a:cxnLst/>
              <a:rect l="l" t="t" r="r" b="b"/>
              <a:pathLst>
                <a:path w="7784" h="8694" extrusionOk="0">
                  <a:moveTo>
                    <a:pt x="4811" y="1"/>
                  </a:moveTo>
                  <a:cubicBezTo>
                    <a:pt x="4730" y="1"/>
                    <a:pt x="4647" y="14"/>
                    <a:pt x="4565" y="43"/>
                  </a:cubicBezTo>
                  <a:lnTo>
                    <a:pt x="571" y="1527"/>
                  </a:lnTo>
                  <a:cubicBezTo>
                    <a:pt x="183" y="1664"/>
                    <a:pt x="0" y="2097"/>
                    <a:pt x="137" y="2485"/>
                  </a:cubicBezTo>
                  <a:lnTo>
                    <a:pt x="2237" y="8215"/>
                  </a:lnTo>
                  <a:cubicBezTo>
                    <a:pt x="2361" y="8516"/>
                    <a:pt x="2637" y="8693"/>
                    <a:pt x="2936" y="8693"/>
                  </a:cubicBezTo>
                  <a:cubicBezTo>
                    <a:pt x="3022" y="8693"/>
                    <a:pt x="3109" y="8679"/>
                    <a:pt x="3196" y="8648"/>
                  </a:cubicBezTo>
                  <a:lnTo>
                    <a:pt x="7190" y="7187"/>
                  </a:lnTo>
                  <a:cubicBezTo>
                    <a:pt x="7578" y="7028"/>
                    <a:pt x="7784" y="6617"/>
                    <a:pt x="7624" y="6229"/>
                  </a:cubicBezTo>
                  <a:lnTo>
                    <a:pt x="5524" y="500"/>
                  </a:lnTo>
                  <a:cubicBezTo>
                    <a:pt x="5398" y="193"/>
                    <a:pt x="5115" y="1"/>
                    <a:pt x="4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6135743" y="2201358"/>
              <a:ext cx="178498" cy="96207"/>
            </a:xfrm>
            <a:custGeom>
              <a:avLst/>
              <a:gdLst/>
              <a:ahLst/>
              <a:cxnLst/>
              <a:rect l="l" t="t" r="r" b="b"/>
              <a:pathLst>
                <a:path w="2809" h="1514" extrusionOk="0">
                  <a:moveTo>
                    <a:pt x="2363" y="1"/>
                  </a:moveTo>
                  <a:cubicBezTo>
                    <a:pt x="2314" y="1"/>
                    <a:pt x="2264" y="11"/>
                    <a:pt x="2215" y="33"/>
                  </a:cubicBezTo>
                  <a:lnTo>
                    <a:pt x="320" y="717"/>
                  </a:lnTo>
                  <a:cubicBezTo>
                    <a:pt x="92" y="809"/>
                    <a:pt x="1" y="1037"/>
                    <a:pt x="69" y="1242"/>
                  </a:cubicBezTo>
                  <a:cubicBezTo>
                    <a:pt x="143" y="1407"/>
                    <a:pt x="304" y="1513"/>
                    <a:pt x="471" y="1513"/>
                  </a:cubicBezTo>
                  <a:cubicBezTo>
                    <a:pt x="512" y="1513"/>
                    <a:pt x="554" y="1507"/>
                    <a:pt x="594" y="1493"/>
                  </a:cubicBezTo>
                  <a:lnTo>
                    <a:pt x="2489" y="786"/>
                  </a:lnTo>
                  <a:cubicBezTo>
                    <a:pt x="2694" y="717"/>
                    <a:pt x="2808" y="466"/>
                    <a:pt x="2740" y="261"/>
                  </a:cubicBezTo>
                  <a:cubicBezTo>
                    <a:pt x="2670" y="104"/>
                    <a:pt x="2521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6182194" y="2270304"/>
              <a:ext cx="344223" cy="324778"/>
            </a:xfrm>
            <a:custGeom>
              <a:avLst/>
              <a:gdLst/>
              <a:ahLst/>
              <a:cxnLst/>
              <a:rect l="l" t="t" r="r" b="b"/>
              <a:pathLst>
                <a:path w="5417" h="5111" extrusionOk="0">
                  <a:moveTo>
                    <a:pt x="4372" y="0"/>
                  </a:moveTo>
                  <a:cubicBezTo>
                    <a:pt x="4062" y="0"/>
                    <a:pt x="3127" y="1253"/>
                    <a:pt x="3127" y="1253"/>
                  </a:cubicBezTo>
                  <a:cubicBezTo>
                    <a:pt x="3127" y="1253"/>
                    <a:pt x="3675" y="271"/>
                    <a:pt x="3447" y="203"/>
                  </a:cubicBezTo>
                  <a:cubicBezTo>
                    <a:pt x="3443" y="202"/>
                    <a:pt x="3439" y="201"/>
                    <a:pt x="3434" y="201"/>
                  </a:cubicBezTo>
                  <a:cubicBezTo>
                    <a:pt x="3163" y="201"/>
                    <a:pt x="2169" y="2231"/>
                    <a:pt x="799" y="3444"/>
                  </a:cubicBezTo>
                  <a:cubicBezTo>
                    <a:pt x="0" y="4129"/>
                    <a:pt x="2100" y="5110"/>
                    <a:pt x="2100" y="5110"/>
                  </a:cubicBezTo>
                  <a:cubicBezTo>
                    <a:pt x="2100" y="5110"/>
                    <a:pt x="5205" y="2052"/>
                    <a:pt x="5387" y="1184"/>
                  </a:cubicBezTo>
                  <a:cubicBezTo>
                    <a:pt x="5417" y="1046"/>
                    <a:pt x="5396" y="989"/>
                    <a:pt x="5344" y="989"/>
                  </a:cubicBezTo>
                  <a:cubicBezTo>
                    <a:pt x="5236" y="989"/>
                    <a:pt x="4990" y="1229"/>
                    <a:pt x="4759" y="1486"/>
                  </a:cubicBezTo>
                  <a:lnTo>
                    <a:pt x="4759" y="1486"/>
                  </a:lnTo>
                  <a:cubicBezTo>
                    <a:pt x="4984" y="1186"/>
                    <a:pt x="5179" y="861"/>
                    <a:pt x="5090" y="728"/>
                  </a:cubicBezTo>
                  <a:cubicBezTo>
                    <a:pt x="5077" y="707"/>
                    <a:pt x="5057" y="697"/>
                    <a:pt x="5031" y="697"/>
                  </a:cubicBezTo>
                  <a:cubicBezTo>
                    <a:pt x="4847" y="697"/>
                    <a:pt x="4384" y="1215"/>
                    <a:pt x="4104" y="1548"/>
                  </a:cubicBezTo>
                  <a:lnTo>
                    <a:pt x="4104" y="1548"/>
                  </a:lnTo>
                  <a:cubicBezTo>
                    <a:pt x="4419" y="1150"/>
                    <a:pt x="4939" y="447"/>
                    <a:pt x="4794" y="317"/>
                  </a:cubicBezTo>
                  <a:cubicBezTo>
                    <a:pt x="4783" y="308"/>
                    <a:pt x="4769" y="304"/>
                    <a:pt x="4753" y="304"/>
                  </a:cubicBezTo>
                  <a:cubicBezTo>
                    <a:pt x="4599" y="304"/>
                    <a:pt x="4235" y="687"/>
                    <a:pt x="3942" y="1029"/>
                  </a:cubicBezTo>
                  <a:lnTo>
                    <a:pt x="3942" y="1029"/>
                  </a:lnTo>
                  <a:cubicBezTo>
                    <a:pt x="4244" y="634"/>
                    <a:pt x="4574" y="139"/>
                    <a:pt x="4428" y="20"/>
                  </a:cubicBezTo>
                  <a:cubicBezTo>
                    <a:pt x="4413" y="7"/>
                    <a:pt x="4394" y="0"/>
                    <a:pt x="4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6210408" y="2267127"/>
              <a:ext cx="270638" cy="246237"/>
            </a:xfrm>
            <a:custGeom>
              <a:avLst/>
              <a:gdLst/>
              <a:ahLst/>
              <a:cxnLst/>
              <a:rect l="l" t="t" r="r" b="b"/>
              <a:pathLst>
                <a:path w="4259" h="3875" extrusionOk="0">
                  <a:moveTo>
                    <a:pt x="3903" y="1"/>
                  </a:moveTo>
                  <a:cubicBezTo>
                    <a:pt x="3819" y="1"/>
                    <a:pt x="3723" y="62"/>
                    <a:pt x="3642" y="116"/>
                  </a:cubicBezTo>
                  <a:cubicBezTo>
                    <a:pt x="3572" y="163"/>
                    <a:pt x="3305" y="400"/>
                    <a:pt x="3071" y="645"/>
                  </a:cubicBezTo>
                  <a:lnTo>
                    <a:pt x="3071" y="645"/>
                  </a:lnTo>
                  <a:cubicBezTo>
                    <a:pt x="3135" y="485"/>
                    <a:pt x="3166" y="381"/>
                    <a:pt x="3071" y="230"/>
                  </a:cubicBezTo>
                  <a:cubicBezTo>
                    <a:pt x="3058" y="203"/>
                    <a:pt x="3045" y="192"/>
                    <a:pt x="3031" y="192"/>
                  </a:cubicBezTo>
                  <a:cubicBezTo>
                    <a:pt x="3022" y="192"/>
                    <a:pt x="3012" y="198"/>
                    <a:pt x="3003" y="207"/>
                  </a:cubicBezTo>
                  <a:cubicBezTo>
                    <a:pt x="2364" y="481"/>
                    <a:pt x="1953" y="1531"/>
                    <a:pt x="1565" y="2056"/>
                  </a:cubicBezTo>
                  <a:cubicBezTo>
                    <a:pt x="1108" y="2672"/>
                    <a:pt x="583" y="3243"/>
                    <a:pt x="36" y="3791"/>
                  </a:cubicBezTo>
                  <a:cubicBezTo>
                    <a:pt x="1" y="3826"/>
                    <a:pt x="33" y="3874"/>
                    <a:pt x="70" y="3874"/>
                  </a:cubicBezTo>
                  <a:cubicBezTo>
                    <a:pt x="82" y="3874"/>
                    <a:pt x="94" y="3870"/>
                    <a:pt x="104" y="3859"/>
                  </a:cubicBezTo>
                  <a:cubicBezTo>
                    <a:pt x="652" y="3312"/>
                    <a:pt x="1200" y="2718"/>
                    <a:pt x="1656" y="2102"/>
                  </a:cubicBezTo>
                  <a:cubicBezTo>
                    <a:pt x="1930" y="1759"/>
                    <a:pt x="2158" y="1371"/>
                    <a:pt x="2410" y="1029"/>
                  </a:cubicBezTo>
                  <a:cubicBezTo>
                    <a:pt x="2494" y="894"/>
                    <a:pt x="2752" y="560"/>
                    <a:pt x="2863" y="560"/>
                  </a:cubicBezTo>
                  <a:cubicBezTo>
                    <a:pt x="2903" y="560"/>
                    <a:pt x="2924" y="602"/>
                    <a:pt x="2912" y="709"/>
                  </a:cubicBezTo>
                  <a:cubicBezTo>
                    <a:pt x="2912" y="755"/>
                    <a:pt x="2899" y="805"/>
                    <a:pt x="2878" y="858"/>
                  </a:cubicBezTo>
                  <a:lnTo>
                    <a:pt x="2878" y="858"/>
                  </a:lnTo>
                  <a:cubicBezTo>
                    <a:pt x="2753" y="1007"/>
                    <a:pt x="2667" y="1139"/>
                    <a:pt x="2681" y="1204"/>
                  </a:cubicBezTo>
                  <a:lnTo>
                    <a:pt x="2681" y="1204"/>
                  </a:lnTo>
                  <a:cubicBezTo>
                    <a:pt x="2674" y="1214"/>
                    <a:pt x="2667" y="1225"/>
                    <a:pt x="2661" y="1234"/>
                  </a:cubicBezTo>
                  <a:cubicBezTo>
                    <a:pt x="2646" y="1279"/>
                    <a:pt x="2670" y="1314"/>
                    <a:pt x="2701" y="1314"/>
                  </a:cubicBezTo>
                  <a:cubicBezTo>
                    <a:pt x="2717" y="1314"/>
                    <a:pt x="2736" y="1304"/>
                    <a:pt x="2752" y="1280"/>
                  </a:cubicBezTo>
                  <a:cubicBezTo>
                    <a:pt x="2957" y="983"/>
                    <a:pt x="3186" y="687"/>
                    <a:pt x="3437" y="436"/>
                  </a:cubicBezTo>
                  <a:cubicBezTo>
                    <a:pt x="3563" y="323"/>
                    <a:pt x="3725" y="176"/>
                    <a:pt x="3819" y="176"/>
                  </a:cubicBezTo>
                  <a:cubicBezTo>
                    <a:pt x="3878" y="176"/>
                    <a:pt x="3911" y="232"/>
                    <a:pt x="3893" y="390"/>
                  </a:cubicBezTo>
                  <a:cubicBezTo>
                    <a:pt x="3848" y="755"/>
                    <a:pt x="3345" y="1234"/>
                    <a:pt x="3117" y="1486"/>
                  </a:cubicBezTo>
                  <a:cubicBezTo>
                    <a:pt x="3082" y="1521"/>
                    <a:pt x="3128" y="1569"/>
                    <a:pt x="3171" y="1569"/>
                  </a:cubicBezTo>
                  <a:cubicBezTo>
                    <a:pt x="3185" y="1569"/>
                    <a:pt x="3198" y="1565"/>
                    <a:pt x="3208" y="1554"/>
                  </a:cubicBezTo>
                  <a:cubicBezTo>
                    <a:pt x="3414" y="1303"/>
                    <a:pt x="4258" y="481"/>
                    <a:pt x="4053" y="116"/>
                  </a:cubicBezTo>
                  <a:cubicBezTo>
                    <a:pt x="4015" y="31"/>
                    <a:pt x="3962" y="1"/>
                    <a:pt x="3903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6427984" y="2284093"/>
              <a:ext cx="69010" cy="100147"/>
            </a:xfrm>
            <a:custGeom>
              <a:avLst/>
              <a:gdLst/>
              <a:ahLst/>
              <a:cxnLst/>
              <a:rect l="l" t="t" r="r" b="b"/>
              <a:pathLst>
                <a:path w="1086" h="1576" extrusionOk="0">
                  <a:moveTo>
                    <a:pt x="860" y="1"/>
                  </a:moveTo>
                  <a:cubicBezTo>
                    <a:pt x="609" y="1"/>
                    <a:pt x="369" y="343"/>
                    <a:pt x="264" y="511"/>
                  </a:cubicBezTo>
                  <a:cubicBezTo>
                    <a:pt x="231" y="543"/>
                    <a:pt x="268" y="575"/>
                    <a:pt x="300" y="575"/>
                  </a:cubicBezTo>
                  <a:cubicBezTo>
                    <a:pt x="313" y="575"/>
                    <a:pt x="326" y="570"/>
                    <a:pt x="332" y="557"/>
                  </a:cubicBezTo>
                  <a:cubicBezTo>
                    <a:pt x="446" y="420"/>
                    <a:pt x="560" y="260"/>
                    <a:pt x="720" y="169"/>
                  </a:cubicBezTo>
                  <a:cubicBezTo>
                    <a:pt x="769" y="139"/>
                    <a:pt x="822" y="118"/>
                    <a:pt x="865" y="118"/>
                  </a:cubicBezTo>
                  <a:cubicBezTo>
                    <a:pt x="922" y="118"/>
                    <a:pt x="962" y="156"/>
                    <a:pt x="948" y="260"/>
                  </a:cubicBezTo>
                  <a:cubicBezTo>
                    <a:pt x="926" y="420"/>
                    <a:pt x="743" y="579"/>
                    <a:pt x="652" y="716"/>
                  </a:cubicBezTo>
                  <a:cubicBezTo>
                    <a:pt x="469" y="990"/>
                    <a:pt x="241" y="1241"/>
                    <a:pt x="35" y="1492"/>
                  </a:cubicBezTo>
                  <a:cubicBezTo>
                    <a:pt x="0" y="1527"/>
                    <a:pt x="33" y="1576"/>
                    <a:pt x="70" y="1576"/>
                  </a:cubicBezTo>
                  <a:cubicBezTo>
                    <a:pt x="82" y="1576"/>
                    <a:pt x="93" y="1571"/>
                    <a:pt x="104" y="1561"/>
                  </a:cubicBezTo>
                  <a:cubicBezTo>
                    <a:pt x="424" y="1196"/>
                    <a:pt x="834" y="808"/>
                    <a:pt x="1017" y="351"/>
                  </a:cubicBezTo>
                  <a:cubicBezTo>
                    <a:pt x="1063" y="237"/>
                    <a:pt x="1085" y="54"/>
                    <a:pt x="926" y="9"/>
                  </a:cubicBezTo>
                  <a:cubicBezTo>
                    <a:pt x="904" y="3"/>
                    <a:pt x="882" y="1"/>
                    <a:pt x="860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6455562" y="2309003"/>
              <a:ext cx="58843" cy="88328"/>
            </a:xfrm>
            <a:custGeom>
              <a:avLst/>
              <a:gdLst/>
              <a:ahLst/>
              <a:cxnLst/>
              <a:rect l="l" t="t" r="r" b="b"/>
              <a:pathLst>
                <a:path w="926" h="1390" extrusionOk="0">
                  <a:moveTo>
                    <a:pt x="745" y="1"/>
                  </a:moveTo>
                  <a:cubicBezTo>
                    <a:pt x="523" y="1"/>
                    <a:pt x="134" y="436"/>
                    <a:pt x="81" y="507"/>
                  </a:cubicBezTo>
                  <a:cubicBezTo>
                    <a:pt x="46" y="542"/>
                    <a:pt x="78" y="590"/>
                    <a:pt x="115" y="590"/>
                  </a:cubicBezTo>
                  <a:cubicBezTo>
                    <a:pt x="127" y="590"/>
                    <a:pt x="139" y="586"/>
                    <a:pt x="149" y="575"/>
                  </a:cubicBezTo>
                  <a:cubicBezTo>
                    <a:pt x="286" y="438"/>
                    <a:pt x="423" y="256"/>
                    <a:pt x="606" y="165"/>
                  </a:cubicBezTo>
                  <a:cubicBezTo>
                    <a:pt x="648" y="143"/>
                    <a:pt x="682" y="133"/>
                    <a:pt x="707" y="133"/>
                  </a:cubicBezTo>
                  <a:cubicBezTo>
                    <a:pt x="762" y="133"/>
                    <a:pt x="774" y="184"/>
                    <a:pt x="743" y="279"/>
                  </a:cubicBezTo>
                  <a:cubicBezTo>
                    <a:pt x="674" y="507"/>
                    <a:pt x="514" y="690"/>
                    <a:pt x="378" y="872"/>
                  </a:cubicBezTo>
                  <a:cubicBezTo>
                    <a:pt x="263" y="1032"/>
                    <a:pt x="149" y="1169"/>
                    <a:pt x="35" y="1306"/>
                  </a:cubicBezTo>
                  <a:cubicBezTo>
                    <a:pt x="0" y="1341"/>
                    <a:pt x="32" y="1389"/>
                    <a:pt x="70" y="1389"/>
                  </a:cubicBezTo>
                  <a:cubicBezTo>
                    <a:pt x="81" y="1389"/>
                    <a:pt x="93" y="1385"/>
                    <a:pt x="104" y="1374"/>
                  </a:cubicBezTo>
                  <a:cubicBezTo>
                    <a:pt x="286" y="1169"/>
                    <a:pt x="469" y="941"/>
                    <a:pt x="629" y="712"/>
                  </a:cubicBezTo>
                  <a:cubicBezTo>
                    <a:pt x="720" y="575"/>
                    <a:pt x="925" y="324"/>
                    <a:pt x="880" y="119"/>
                  </a:cubicBezTo>
                  <a:cubicBezTo>
                    <a:pt x="855" y="34"/>
                    <a:pt x="806" y="1"/>
                    <a:pt x="745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6310490" y="2327049"/>
              <a:ext cx="235815" cy="270448"/>
            </a:xfrm>
            <a:custGeom>
              <a:avLst/>
              <a:gdLst/>
              <a:ahLst/>
              <a:cxnLst/>
              <a:rect l="l" t="t" r="r" b="b"/>
              <a:pathLst>
                <a:path w="3711" h="4256" extrusionOk="0">
                  <a:moveTo>
                    <a:pt x="3282" y="1"/>
                  </a:moveTo>
                  <a:cubicBezTo>
                    <a:pt x="3071" y="1"/>
                    <a:pt x="2829" y="377"/>
                    <a:pt x="2752" y="474"/>
                  </a:cubicBezTo>
                  <a:cubicBezTo>
                    <a:pt x="2716" y="527"/>
                    <a:pt x="2750" y="580"/>
                    <a:pt x="2788" y="580"/>
                  </a:cubicBezTo>
                  <a:cubicBezTo>
                    <a:pt x="2799" y="580"/>
                    <a:pt x="2810" y="576"/>
                    <a:pt x="2820" y="565"/>
                  </a:cubicBezTo>
                  <a:cubicBezTo>
                    <a:pt x="2887" y="476"/>
                    <a:pt x="3148" y="85"/>
                    <a:pt x="3288" y="85"/>
                  </a:cubicBezTo>
                  <a:cubicBezTo>
                    <a:pt x="3292" y="85"/>
                    <a:pt x="3296" y="85"/>
                    <a:pt x="3300" y="86"/>
                  </a:cubicBezTo>
                  <a:cubicBezTo>
                    <a:pt x="3551" y="154"/>
                    <a:pt x="3071" y="862"/>
                    <a:pt x="3026" y="931"/>
                  </a:cubicBezTo>
                  <a:cubicBezTo>
                    <a:pt x="2775" y="1341"/>
                    <a:pt x="2455" y="1661"/>
                    <a:pt x="2158" y="2003"/>
                  </a:cubicBezTo>
                  <a:cubicBezTo>
                    <a:pt x="1474" y="2734"/>
                    <a:pt x="835" y="3555"/>
                    <a:pt x="36" y="4172"/>
                  </a:cubicBezTo>
                  <a:cubicBezTo>
                    <a:pt x="1" y="4207"/>
                    <a:pt x="33" y="4255"/>
                    <a:pt x="81" y="4255"/>
                  </a:cubicBezTo>
                  <a:cubicBezTo>
                    <a:pt x="95" y="4255"/>
                    <a:pt x="111" y="4251"/>
                    <a:pt x="127" y="4240"/>
                  </a:cubicBezTo>
                  <a:cubicBezTo>
                    <a:pt x="698" y="3784"/>
                    <a:pt x="1177" y="3190"/>
                    <a:pt x="1679" y="2665"/>
                  </a:cubicBezTo>
                  <a:cubicBezTo>
                    <a:pt x="2113" y="2186"/>
                    <a:pt x="2592" y="1729"/>
                    <a:pt x="2980" y="1182"/>
                  </a:cubicBezTo>
                  <a:cubicBezTo>
                    <a:pt x="3094" y="1045"/>
                    <a:pt x="3711" y="291"/>
                    <a:pt x="3391" y="40"/>
                  </a:cubicBezTo>
                  <a:cubicBezTo>
                    <a:pt x="3356" y="13"/>
                    <a:pt x="3320" y="1"/>
                    <a:pt x="3282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5971862" y="2397775"/>
              <a:ext cx="443925" cy="425497"/>
            </a:xfrm>
            <a:custGeom>
              <a:avLst/>
              <a:gdLst/>
              <a:ahLst/>
              <a:cxnLst/>
              <a:rect l="l" t="t" r="r" b="b"/>
              <a:pathLst>
                <a:path w="6986" h="6696" extrusionOk="0">
                  <a:moveTo>
                    <a:pt x="4794" y="0"/>
                  </a:moveTo>
                  <a:lnTo>
                    <a:pt x="2443" y="1183"/>
                  </a:lnTo>
                  <a:lnTo>
                    <a:pt x="2443" y="1119"/>
                  </a:lnTo>
                  <a:lnTo>
                    <a:pt x="2329" y="1233"/>
                  </a:lnTo>
                  <a:lnTo>
                    <a:pt x="434" y="2169"/>
                  </a:lnTo>
                  <a:lnTo>
                    <a:pt x="1" y="5843"/>
                  </a:lnTo>
                  <a:cubicBezTo>
                    <a:pt x="561" y="6404"/>
                    <a:pt x="1304" y="6695"/>
                    <a:pt x="2105" y="6695"/>
                  </a:cubicBezTo>
                  <a:cubicBezTo>
                    <a:pt x="3914" y="6695"/>
                    <a:pt x="6020" y="5207"/>
                    <a:pt x="6985" y="1963"/>
                  </a:cubicBezTo>
                  <a:lnTo>
                    <a:pt x="4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5955912" y="2397775"/>
              <a:ext cx="459875" cy="493173"/>
            </a:xfrm>
            <a:custGeom>
              <a:avLst/>
              <a:gdLst/>
              <a:ahLst/>
              <a:cxnLst/>
              <a:rect l="l" t="t" r="r" b="b"/>
              <a:pathLst>
                <a:path w="7237" h="7761" fill="none" extrusionOk="0">
                  <a:moveTo>
                    <a:pt x="1" y="5570"/>
                  </a:moveTo>
                  <a:cubicBezTo>
                    <a:pt x="1713" y="7761"/>
                    <a:pt x="5775" y="6848"/>
                    <a:pt x="7236" y="1963"/>
                  </a:cubicBezTo>
                  <a:lnTo>
                    <a:pt x="5045" y="0"/>
                  </a:lnTo>
                  <a:lnTo>
                    <a:pt x="1324" y="1872"/>
                  </a:ln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6212632" y="2429674"/>
              <a:ext cx="169792" cy="181357"/>
            </a:xfrm>
            <a:custGeom>
              <a:avLst/>
              <a:gdLst/>
              <a:ahLst/>
              <a:cxnLst/>
              <a:rect l="l" t="t" r="r" b="b"/>
              <a:pathLst>
                <a:path w="2672" h="2854" fill="none" extrusionOk="0">
                  <a:moveTo>
                    <a:pt x="1" y="0"/>
                  </a:moveTo>
                  <a:lnTo>
                    <a:pt x="2671" y="2853"/>
                  </a:ln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6251775" y="2425290"/>
              <a:ext cx="26181" cy="26181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320"/>
                    <a:pt x="92" y="412"/>
                    <a:pt x="206" y="412"/>
                  </a:cubicBezTo>
                  <a:cubicBezTo>
                    <a:pt x="321" y="412"/>
                    <a:pt x="412" y="320"/>
                    <a:pt x="412" y="206"/>
                  </a:cubicBezTo>
                  <a:cubicBezTo>
                    <a:pt x="412" y="92"/>
                    <a:pt x="32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6240210" y="1982954"/>
              <a:ext cx="272735" cy="142468"/>
            </a:xfrm>
            <a:custGeom>
              <a:avLst/>
              <a:gdLst/>
              <a:ahLst/>
              <a:cxnLst/>
              <a:rect l="l" t="t" r="r" b="b"/>
              <a:pathLst>
                <a:path w="4292" h="2242" extrusionOk="0">
                  <a:moveTo>
                    <a:pt x="1995" y="0"/>
                  </a:moveTo>
                  <a:cubicBezTo>
                    <a:pt x="1623" y="0"/>
                    <a:pt x="1370" y="183"/>
                    <a:pt x="1370" y="183"/>
                  </a:cubicBezTo>
                  <a:cubicBezTo>
                    <a:pt x="1370" y="183"/>
                    <a:pt x="0" y="1027"/>
                    <a:pt x="183" y="1712"/>
                  </a:cubicBezTo>
                  <a:cubicBezTo>
                    <a:pt x="277" y="2075"/>
                    <a:pt x="624" y="2240"/>
                    <a:pt x="1016" y="2240"/>
                  </a:cubicBezTo>
                  <a:cubicBezTo>
                    <a:pt x="1387" y="2240"/>
                    <a:pt x="1800" y="2093"/>
                    <a:pt x="2077" y="1826"/>
                  </a:cubicBezTo>
                  <a:cubicBezTo>
                    <a:pt x="2077" y="1826"/>
                    <a:pt x="2563" y="2242"/>
                    <a:pt x="3058" y="2242"/>
                  </a:cubicBezTo>
                  <a:cubicBezTo>
                    <a:pt x="3198" y="2242"/>
                    <a:pt x="3339" y="2209"/>
                    <a:pt x="3470" y="2123"/>
                  </a:cubicBezTo>
                  <a:cubicBezTo>
                    <a:pt x="4292" y="1621"/>
                    <a:pt x="3310" y="616"/>
                    <a:pt x="2625" y="183"/>
                  </a:cubicBezTo>
                  <a:cubicBezTo>
                    <a:pt x="2397" y="46"/>
                    <a:pt x="2181" y="0"/>
                    <a:pt x="1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6240210" y="1968402"/>
              <a:ext cx="272735" cy="174113"/>
            </a:xfrm>
            <a:custGeom>
              <a:avLst/>
              <a:gdLst/>
              <a:ahLst/>
              <a:cxnLst/>
              <a:rect l="l" t="t" r="r" b="b"/>
              <a:pathLst>
                <a:path w="4292" h="2740" fill="none" extrusionOk="0">
                  <a:moveTo>
                    <a:pt x="2077" y="2055"/>
                  </a:moveTo>
                  <a:cubicBezTo>
                    <a:pt x="2077" y="2055"/>
                    <a:pt x="2876" y="2740"/>
                    <a:pt x="3470" y="2352"/>
                  </a:cubicBezTo>
                  <a:cubicBezTo>
                    <a:pt x="4292" y="1850"/>
                    <a:pt x="3310" y="845"/>
                    <a:pt x="2625" y="412"/>
                  </a:cubicBezTo>
                  <a:cubicBezTo>
                    <a:pt x="1941" y="1"/>
                    <a:pt x="1370" y="412"/>
                    <a:pt x="1370" y="412"/>
                  </a:cubicBezTo>
                  <a:cubicBezTo>
                    <a:pt x="1370" y="412"/>
                    <a:pt x="0" y="1256"/>
                    <a:pt x="183" y="1941"/>
                  </a:cubicBezTo>
                  <a:cubicBezTo>
                    <a:pt x="366" y="2649"/>
                    <a:pt x="1507" y="2603"/>
                    <a:pt x="2077" y="20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6150294" y="1624434"/>
              <a:ext cx="467056" cy="390675"/>
            </a:xfrm>
            <a:custGeom>
              <a:avLst/>
              <a:gdLst/>
              <a:ahLst/>
              <a:cxnLst/>
              <a:rect l="l" t="t" r="r" b="b"/>
              <a:pathLst>
                <a:path w="7350" h="6148" extrusionOk="0">
                  <a:moveTo>
                    <a:pt x="3755" y="0"/>
                  </a:moveTo>
                  <a:cubicBezTo>
                    <a:pt x="3013" y="0"/>
                    <a:pt x="1776" y="281"/>
                    <a:pt x="959" y="1944"/>
                  </a:cubicBezTo>
                  <a:cubicBezTo>
                    <a:pt x="0" y="3885"/>
                    <a:pt x="297" y="5231"/>
                    <a:pt x="480" y="5756"/>
                  </a:cubicBezTo>
                  <a:cubicBezTo>
                    <a:pt x="525" y="5916"/>
                    <a:pt x="662" y="6007"/>
                    <a:pt x="799" y="6007"/>
                  </a:cubicBezTo>
                  <a:lnTo>
                    <a:pt x="5935" y="6144"/>
                  </a:lnTo>
                  <a:cubicBezTo>
                    <a:pt x="5948" y="6146"/>
                    <a:pt x="5962" y="6147"/>
                    <a:pt x="5975" y="6147"/>
                  </a:cubicBezTo>
                  <a:cubicBezTo>
                    <a:pt x="6117" y="6147"/>
                    <a:pt x="6235" y="6037"/>
                    <a:pt x="6277" y="5870"/>
                  </a:cubicBezTo>
                  <a:cubicBezTo>
                    <a:pt x="6574" y="4798"/>
                    <a:pt x="7350" y="1009"/>
                    <a:pt x="4383" y="73"/>
                  </a:cubicBezTo>
                  <a:cubicBezTo>
                    <a:pt x="4383" y="73"/>
                    <a:pt x="4133" y="0"/>
                    <a:pt x="3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6295303" y="1705771"/>
              <a:ext cx="229270" cy="374471"/>
            </a:xfrm>
            <a:custGeom>
              <a:avLst/>
              <a:gdLst/>
              <a:ahLst/>
              <a:cxnLst/>
              <a:rect l="l" t="t" r="r" b="b"/>
              <a:pathLst>
                <a:path w="3608" h="5893" extrusionOk="0">
                  <a:moveTo>
                    <a:pt x="2266" y="0"/>
                  </a:moveTo>
                  <a:cubicBezTo>
                    <a:pt x="2241" y="0"/>
                    <a:pt x="2217" y="1"/>
                    <a:pt x="2192" y="2"/>
                  </a:cubicBezTo>
                  <a:lnTo>
                    <a:pt x="1188" y="48"/>
                  </a:lnTo>
                  <a:cubicBezTo>
                    <a:pt x="526" y="71"/>
                    <a:pt x="1" y="733"/>
                    <a:pt x="46" y="1509"/>
                  </a:cubicBezTo>
                  <a:lnTo>
                    <a:pt x="115" y="3061"/>
                  </a:lnTo>
                  <a:cubicBezTo>
                    <a:pt x="115" y="3107"/>
                    <a:pt x="115" y="3152"/>
                    <a:pt x="138" y="3198"/>
                  </a:cubicBezTo>
                  <a:cubicBezTo>
                    <a:pt x="115" y="3244"/>
                    <a:pt x="115" y="3289"/>
                    <a:pt x="115" y="3335"/>
                  </a:cubicBezTo>
                  <a:lnTo>
                    <a:pt x="161" y="4294"/>
                  </a:lnTo>
                  <a:lnTo>
                    <a:pt x="161" y="4339"/>
                  </a:lnTo>
                  <a:lnTo>
                    <a:pt x="229" y="5298"/>
                  </a:lnTo>
                  <a:cubicBezTo>
                    <a:pt x="229" y="5627"/>
                    <a:pt x="503" y="5893"/>
                    <a:pt x="828" y="5893"/>
                  </a:cubicBezTo>
                  <a:cubicBezTo>
                    <a:pt x="841" y="5893"/>
                    <a:pt x="855" y="5892"/>
                    <a:pt x="868" y="5891"/>
                  </a:cubicBezTo>
                  <a:lnTo>
                    <a:pt x="1279" y="5869"/>
                  </a:lnTo>
                  <a:cubicBezTo>
                    <a:pt x="1621" y="5869"/>
                    <a:pt x="1895" y="5572"/>
                    <a:pt x="1872" y="5207"/>
                  </a:cubicBezTo>
                  <a:lnTo>
                    <a:pt x="1827" y="4385"/>
                  </a:lnTo>
                  <a:lnTo>
                    <a:pt x="2420" y="4339"/>
                  </a:lnTo>
                  <a:cubicBezTo>
                    <a:pt x="3082" y="4316"/>
                    <a:pt x="3607" y="3655"/>
                    <a:pt x="3561" y="2901"/>
                  </a:cubicBezTo>
                  <a:lnTo>
                    <a:pt x="3493" y="1326"/>
                  </a:lnTo>
                  <a:cubicBezTo>
                    <a:pt x="3449" y="578"/>
                    <a:pt x="2917" y="0"/>
                    <a:pt x="2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6295303" y="1702975"/>
              <a:ext cx="229270" cy="378665"/>
            </a:xfrm>
            <a:custGeom>
              <a:avLst/>
              <a:gdLst/>
              <a:ahLst/>
              <a:cxnLst/>
              <a:rect l="l" t="t" r="r" b="b"/>
              <a:pathLst>
                <a:path w="3608" h="5959" fill="none" extrusionOk="0">
                  <a:moveTo>
                    <a:pt x="2192" y="46"/>
                  </a:moveTo>
                  <a:lnTo>
                    <a:pt x="1188" y="92"/>
                  </a:lnTo>
                  <a:cubicBezTo>
                    <a:pt x="526" y="115"/>
                    <a:pt x="1" y="777"/>
                    <a:pt x="46" y="1553"/>
                  </a:cubicBezTo>
                  <a:lnTo>
                    <a:pt x="115" y="3105"/>
                  </a:lnTo>
                  <a:cubicBezTo>
                    <a:pt x="115" y="3151"/>
                    <a:pt x="115" y="3196"/>
                    <a:pt x="138" y="3242"/>
                  </a:cubicBezTo>
                  <a:cubicBezTo>
                    <a:pt x="115" y="3288"/>
                    <a:pt x="115" y="3333"/>
                    <a:pt x="115" y="3379"/>
                  </a:cubicBezTo>
                  <a:lnTo>
                    <a:pt x="161" y="4338"/>
                  </a:lnTo>
                  <a:lnTo>
                    <a:pt x="161" y="4383"/>
                  </a:lnTo>
                  <a:lnTo>
                    <a:pt x="229" y="5342"/>
                  </a:lnTo>
                  <a:cubicBezTo>
                    <a:pt x="229" y="5684"/>
                    <a:pt x="526" y="5958"/>
                    <a:pt x="868" y="5935"/>
                  </a:cubicBezTo>
                  <a:lnTo>
                    <a:pt x="1279" y="5913"/>
                  </a:lnTo>
                  <a:cubicBezTo>
                    <a:pt x="1621" y="5913"/>
                    <a:pt x="1895" y="5616"/>
                    <a:pt x="1872" y="5251"/>
                  </a:cubicBezTo>
                  <a:lnTo>
                    <a:pt x="1827" y="4429"/>
                  </a:lnTo>
                  <a:lnTo>
                    <a:pt x="2420" y="4383"/>
                  </a:lnTo>
                  <a:cubicBezTo>
                    <a:pt x="3082" y="4360"/>
                    <a:pt x="3607" y="3699"/>
                    <a:pt x="3561" y="2945"/>
                  </a:cubicBezTo>
                  <a:lnTo>
                    <a:pt x="3493" y="1370"/>
                  </a:lnTo>
                  <a:cubicBezTo>
                    <a:pt x="3447" y="594"/>
                    <a:pt x="2877" y="1"/>
                    <a:pt x="2192" y="4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6389603" y="1813226"/>
              <a:ext cx="30502" cy="29231"/>
            </a:xfrm>
            <a:custGeom>
              <a:avLst/>
              <a:gdLst/>
              <a:ahLst/>
              <a:cxnLst/>
              <a:rect l="l" t="t" r="r" b="b"/>
              <a:pathLst>
                <a:path w="480" h="460" extrusionOk="0">
                  <a:moveTo>
                    <a:pt x="229" y="1"/>
                  </a:moveTo>
                  <a:cubicBezTo>
                    <a:pt x="92" y="23"/>
                    <a:pt x="0" y="115"/>
                    <a:pt x="0" y="252"/>
                  </a:cubicBezTo>
                  <a:cubicBezTo>
                    <a:pt x="21" y="356"/>
                    <a:pt x="99" y="460"/>
                    <a:pt x="217" y="460"/>
                  </a:cubicBezTo>
                  <a:cubicBezTo>
                    <a:pt x="228" y="460"/>
                    <a:pt x="240" y="459"/>
                    <a:pt x="251" y="457"/>
                  </a:cubicBezTo>
                  <a:cubicBezTo>
                    <a:pt x="366" y="457"/>
                    <a:pt x="480" y="343"/>
                    <a:pt x="457" y="229"/>
                  </a:cubicBezTo>
                  <a:cubicBezTo>
                    <a:pt x="457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6483903" y="1808905"/>
              <a:ext cx="26117" cy="24719"/>
            </a:xfrm>
            <a:custGeom>
              <a:avLst/>
              <a:gdLst/>
              <a:ahLst/>
              <a:cxnLst/>
              <a:rect l="l" t="t" r="r" b="b"/>
              <a:pathLst>
                <a:path w="411" h="389" extrusionOk="0">
                  <a:moveTo>
                    <a:pt x="205" y="0"/>
                  </a:moveTo>
                  <a:cubicBezTo>
                    <a:pt x="91" y="0"/>
                    <a:pt x="0" y="91"/>
                    <a:pt x="23" y="206"/>
                  </a:cubicBezTo>
                  <a:cubicBezTo>
                    <a:pt x="23" y="320"/>
                    <a:pt x="114" y="388"/>
                    <a:pt x="228" y="388"/>
                  </a:cubicBezTo>
                  <a:cubicBezTo>
                    <a:pt x="320" y="388"/>
                    <a:pt x="411" y="297"/>
                    <a:pt x="411" y="183"/>
                  </a:cubicBezTo>
                  <a:cubicBezTo>
                    <a:pt x="411" y="69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6418579" y="1874165"/>
              <a:ext cx="59986" cy="36920"/>
            </a:xfrm>
            <a:custGeom>
              <a:avLst/>
              <a:gdLst/>
              <a:ahLst/>
              <a:cxnLst/>
              <a:rect l="l" t="t" r="r" b="b"/>
              <a:pathLst>
                <a:path w="944" h="581" extrusionOk="0">
                  <a:moveTo>
                    <a:pt x="171" y="146"/>
                  </a:moveTo>
                  <a:cubicBezTo>
                    <a:pt x="373" y="163"/>
                    <a:pt x="566" y="180"/>
                    <a:pt x="767" y="197"/>
                  </a:cubicBezTo>
                  <a:lnTo>
                    <a:pt x="767" y="197"/>
                  </a:lnTo>
                  <a:cubicBezTo>
                    <a:pt x="735" y="259"/>
                    <a:pt x="688" y="318"/>
                    <a:pt x="640" y="365"/>
                  </a:cubicBezTo>
                  <a:cubicBezTo>
                    <a:pt x="590" y="405"/>
                    <a:pt x="540" y="422"/>
                    <a:pt x="492" y="422"/>
                  </a:cubicBezTo>
                  <a:cubicBezTo>
                    <a:pt x="354" y="422"/>
                    <a:pt x="233" y="284"/>
                    <a:pt x="171" y="146"/>
                  </a:cubicBezTo>
                  <a:close/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42" y="318"/>
                    <a:pt x="231" y="581"/>
                    <a:pt x="485" y="581"/>
                  </a:cubicBezTo>
                  <a:cubicBezTo>
                    <a:pt x="513" y="581"/>
                    <a:pt x="542" y="578"/>
                    <a:pt x="572" y="571"/>
                  </a:cubicBezTo>
                  <a:cubicBezTo>
                    <a:pt x="768" y="527"/>
                    <a:pt x="881" y="337"/>
                    <a:pt x="930" y="161"/>
                  </a:cubicBezTo>
                  <a:lnTo>
                    <a:pt x="930" y="161"/>
                  </a:lnTo>
                  <a:cubicBezTo>
                    <a:pt x="933" y="155"/>
                    <a:pt x="934" y="149"/>
                    <a:pt x="935" y="143"/>
                  </a:cubicBezTo>
                  <a:lnTo>
                    <a:pt x="935" y="143"/>
                  </a:lnTo>
                  <a:cubicBezTo>
                    <a:pt x="936" y="141"/>
                    <a:pt x="936" y="139"/>
                    <a:pt x="937" y="137"/>
                  </a:cubicBezTo>
                  <a:cubicBezTo>
                    <a:pt x="943" y="111"/>
                    <a:pt x="937" y="91"/>
                    <a:pt x="924" y="77"/>
                  </a:cubicBezTo>
                  <a:lnTo>
                    <a:pt x="924" y="77"/>
                  </a:lnTo>
                  <a:cubicBezTo>
                    <a:pt x="913" y="59"/>
                    <a:pt x="894" y="46"/>
                    <a:pt x="868" y="46"/>
                  </a:cubicBezTo>
                  <a:cubicBezTo>
                    <a:pt x="594" y="23"/>
                    <a:pt x="343" y="23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6218859" y="1668343"/>
              <a:ext cx="310036" cy="183010"/>
            </a:xfrm>
            <a:custGeom>
              <a:avLst/>
              <a:gdLst/>
              <a:ahLst/>
              <a:cxnLst/>
              <a:rect l="l" t="t" r="r" b="b"/>
              <a:pathLst>
                <a:path w="4879" h="2880" extrusionOk="0">
                  <a:moveTo>
                    <a:pt x="2883" y="1"/>
                  </a:moveTo>
                  <a:cubicBezTo>
                    <a:pt x="2155" y="1"/>
                    <a:pt x="1454" y="310"/>
                    <a:pt x="1204" y="591"/>
                  </a:cubicBezTo>
                  <a:cubicBezTo>
                    <a:pt x="758" y="1095"/>
                    <a:pt x="1" y="2880"/>
                    <a:pt x="952" y="2880"/>
                  </a:cubicBezTo>
                  <a:cubicBezTo>
                    <a:pt x="1122" y="2880"/>
                    <a:pt x="1347" y="2823"/>
                    <a:pt x="1637" y="2691"/>
                  </a:cubicBezTo>
                  <a:cubicBezTo>
                    <a:pt x="3098" y="2029"/>
                    <a:pt x="3555" y="843"/>
                    <a:pt x="3555" y="843"/>
                  </a:cubicBezTo>
                  <a:cubicBezTo>
                    <a:pt x="4057" y="1641"/>
                    <a:pt x="4879" y="1893"/>
                    <a:pt x="4879" y="1893"/>
                  </a:cubicBezTo>
                  <a:cubicBezTo>
                    <a:pt x="4655" y="440"/>
                    <a:pt x="3750" y="1"/>
                    <a:pt x="2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6218414" y="1820406"/>
              <a:ext cx="105993" cy="101736"/>
            </a:xfrm>
            <a:custGeom>
              <a:avLst/>
              <a:gdLst/>
              <a:ahLst/>
              <a:cxnLst/>
              <a:rect l="l" t="t" r="r" b="b"/>
              <a:pathLst>
                <a:path w="1668" h="1601" extrusionOk="0">
                  <a:moveTo>
                    <a:pt x="841" y="1"/>
                  </a:moveTo>
                  <a:cubicBezTo>
                    <a:pt x="827" y="1"/>
                    <a:pt x="814" y="1"/>
                    <a:pt x="800" y="2"/>
                  </a:cubicBezTo>
                  <a:cubicBezTo>
                    <a:pt x="343" y="25"/>
                    <a:pt x="1" y="413"/>
                    <a:pt x="24" y="846"/>
                  </a:cubicBezTo>
                  <a:cubicBezTo>
                    <a:pt x="46" y="1266"/>
                    <a:pt x="410" y="1601"/>
                    <a:pt x="827" y="1601"/>
                  </a:cubicBezTo>
                  <a:cubicBezTo>
                    <a:pt x="841" y="1601"/>
                    <a:pt x="855" y="1600"/>
                    <a:pt x="868" y="1599"/>
                  </a:cubicBezTo>
                  <a:cubicBezTo>
                    <a:pt x="1325" y="1577"/>
                    <a:pt x="1667" y="1211"/>
                    <a:pt x="1644" y="755"/>
                  </a:cubicBezTo>
                  <a:cubicBezTo>
                    <a:pt x="1622" y="335"/>
                    <a:pt x="1258" y="1"/>
                    <a:pt x="8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6257621" y="1841884"/>
              <a:ext cx="47913" cy="40669"/>
            </a:xfrm>
            <a:custGeom>
              <a:avLst/>
              <a:gdLst/>
              <a:ahLst/>
              <a:cxnLst/>
              <a:rect l="l" t="t" r="r" b="b"/>
              <a:pathLst>
                <a:path w="754" h="640" extrusionOk="0">
                  <a:moveTo>
                    <a:pt x="201" y="0"/>
                  </a:moveTo>
                  <a:cubicBezTo>
                    <a:pt x="172" y="0"/>
                    <a:pt x="144" y="2"/>
                    <a:pt x="114" y="6"/>
                  </a:cubicBezTo>
                  <a:cubicBezTo>
                    <a:pt x="0" y="29"/>
                    <a:pt x="0" y="189"/>
                    <a:pt x="114" y="189"/>
                  </a:cubicBezTo>
                  <a:cubicBezTo>
                    <a:pt x="146" y="183"/>
                    <a:pt x="177" y="180"/>
                    <a:pt x="208" y="180"/>
                  </a:cubicBezTo>
                  <a:cubicBezTo>
                    <a:pt x="414" y="180"/>
                    <a:pt x="571" y="315"/>
                    <a:pt x="571" y="554"/>
                  </a:cubicBezTo>
                  <a:cubicBezTo>
                    <a:pt x="571" y="611"/>
                    <a:pt x="617" y="639"/>
                    <a:pt x="662" y="639"/>
                  </a:cubicBezTo>
                  <a:cubicBezTo>
                    <a:pt x="708" y="639"/>
                    <a:pt x="754" y="611"/>
                    <a:pt x="754" y="554"/>
                  </a:cubicBezTo>
                  <a:cubicBezTo>
                    <a:pt x="754" y="220"/>
                    <a:pt x="505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6476659" y="1787998"/>
              <a:ext cx="37301" cy="12391"/>
            </a:xfrm>
            <a:custGeom>
              <a:avLst/>
              <a:gdLst/>
              <a:ahLst/>
              <a:cxnLst/>
              <a:rect l="l" t="t" r="r" b="b"/>
              <a:pathLst>
                <a:path w="587" h="195" extrusionOk="0">
                  <a:moveTo>
                    <a:pt x="201" y="1"/>
                  </a:moveTo>
                  <a:cubicBezTo>
                    <a:pt x="165" y="1"/>
                    <a:pt x="128" y="3"/>
                    <a:pt x="91" y="10"/>
                  </a:cubicBezTo>
                  <a:cubicBezTo>
                    <a:pt x="6" y="10"/>
                    <a:pt x="0" y="149"/>
                    <a:pt x="74" y="149"/>
                  </a:cubicBezTo>
                  <a:cubicBezTo>
                    <a:pt x="79" y="149"/>
                    <a:pt x="85" y="148"/>
                    <a:pt x="91" y="146"/>
                  </a:cubicBezTo>
                  <a:cubicBezTo>
                    <a:pt x="228" y="146"/>
                    <a:pt x="342" y="146"/>
                    <a:pt x="456" y="192"/>
                  </a:cubicBezTo>
                  <a:cubicBezTo>
                    <a:pt x="463" y="194"/>
                    <a:pt x="470" y="195"/>
                    <a:pt x="476" y="195"/>
                  </a:cubicBezTo>
                  <a:cubicBezTo>
                    <a:pt x="554" y="195"/>
                    <a:pt x="586" y="76"/>
                    <a:pt x="502" y="55"/>
                  </a:cubicBezTo>
                  <a:cubicBezTo>
                    <a:pt x="402" y="22"/>
                    <a:pt x="302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6381723" y="1789841"/>
              <a:ext cx="37936" cy="23194"/>
            </a:xfrm>
            <a:custGeom>
              <a:avLst/>
              <a:gdLst/>
              <a:ahLst/>
              <a:cxnLst/>
              <a:rect l="l" t="t" r="r" b="b"/>
              <a:pathLst>
                <a:path w="597" h="365" extrusionOk="0">
                  <a:moveTo>
                    <a:pt x="509" y="1"/>
                  </a:moveTo>
                  <a:cubicBezTo>
                    <a:pt x="503" y="1"/>
                    <a:pt x="497" y="2"/>
                    <a:pt x="490" y="3"/>
                  </a:cubicBezTo>
                  <a:cubicBezTo>
                    <a:pt x="330" y="49"/>
                    <a:pt x="193" y="140"/>
                    <a:pt x="56" y="232"/>
                  </a:cubicBezTo>
                  <a:cubicBezTo>
                    <a:pt x="1" y="268"/>
                    <a:pt x="34" y="365"/>
                    <a:pt x="86" y="365"/>
                  </a:cubicBezTo>
                  <a:cubicBezTo>
                    <a:pt x="98" y="365"/>
                    <a:pt x="111" y="359"/>
                    <a:pt x="124" y="346"/>
                  </a:cubicBezTo>
                  <a:cubicBezTo>
                    <a:pt x="261" y="254"/>
                    <a:pt x="375" y="186"/>
                    <a:pt x="512" y="140"/>
                  </a:cubicBezTo>
                  <a:cubicBezTo>
                    <a:pt x="597" y="119"/>
                    <a:pt x="584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6448445" y="1807125"/>
              <a:ext cx="31137" cy="48421"/>
            </a:xfrm>
            <a:custGeom>
              <a:avLst/>
              <a:gdLst/>
              <a:ahLst/>
              <a:cxnLst/>
              <a:rect l="l" t="t" r="r" b="b"/>
              <a:pathLst>
                <a:path w="490" h="762" extrusionOk="0">
                  <a:moveTo>
                    <a:pt x="107" y="0"/>
                  </a:moveTo>
                  <a:cubicBezTo>
                    <a:pt x="61" y="0"/>
                    <a:pt x="0" y="54"/>
                    <a:pt x="33" y="119"/>
                  </a:cubicBezTo>
                  <a:cubicBezTo>
                    <a:pt x="113" y="279"/>
                    <a:pt x="193" y="439"/>
                    <a:pt x="304" y="584"/>
                  </a:cubicBezTo>
                  <a:lnTo>
                    <a:pt x="304" y="584"/>
                  </a:lnTo>
                  <a:cubicBezTo>
                    <a:pt x="236" y="609"/>
                    <a:pt x="169" y="622"/>
                    <a:pt x="102" y="622"/>
                  </a:cubicBezTo>
                  <a:cubicBezTo>
                    <a:pt x="17" y="643"/>
                    <a:pt x="50" y="761"/>
                    <a:pt x="127" y="761"/>
                  </a:cubicBezTo>
                  <a:cubicBezTo>
                    <a:pt x="133" y="761"/>
                    <a:pt x="140" y="760"/>
                    <a:pt x="147" y="758"/>
                  </a:cubicBezTo>
                  <a:cubicBezTo>
                    <a:pt x="238" y="758"/>
                    <a:pt x="353" y="713"/>
                    <a:pt x="444" y="667"/>
                  </a:cubicBezTo>
                  <a:cubicBezTo>
                    <a:pt x="467" y="644"/>
                    <a:pt x="490" y="599"/>
                    <a:pt x="467" y="576"/>
                  </a:cubicBezTo>
                  <a:cubicBezTo>
                    <a:pt x="353" y="393"/>
                    <a:pt x="238" y="234"/>
                    <a:pt x="147" y="28"/>
                  </a:cubicBezTo>
                  <a:cubicBezTo>
                    <a:pt x="141" y="9"/>
                    <a:pt x="12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6129528" y="1524148"/>
              <a:ext cx="188602" cy="188665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1"/>
                  </a:moveTo>
                  <a:cubicBezTo>
                    <a:pt x="662" y="1"/>
                    <a:pt x="0" y="663"/>
                    <a:pt x="0" y="1484"/>
                  </a:cubicBezTo>
                  <a:cubicBezTo>
                    <a:pt x="0" y="2306"/>
                    <a:pt x="662" y="2968"/>
                    <a:pt x="1484" y="2968"/>
                  </a:cubicBezTo>
                  <a:cubicBezTo>
                    <a:pt x="2305" y="2968"/>
                    <a:pt x="2967" y="2306"/>
                    <a:pt x="2967" y="1484"/>
                  </a:cubicBezTo>
                  <a:cubicBezTo>
                    <a:pt x="2967" y="663"/>
                    <a:pt x="2305" y="1"/>
                    <a:pt x="1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32" name="Google Shape;732;p34"/>
          <p:cNvSpPr/>
          <p:nvPr/>
        </p:nvSpPr>
        <p:spPr>
          <a:xfrm>
            <a:off x="635967" y="2753834"/>
            <a:ext cx="3143202" cy="761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Staatliches"/>
              </a:rPr>
              <a:t>Grupo 6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Staatliches"/>
            </a:endParaRPr>
          </a:p>
        </p:txBody>
      </p:sp>
      <p:sp>
        <p:nvSpPr>
          <p:cNvPr id="733" name="Google Shape;733;p34"/>
          <p:cNvSpPr txBox="1">
            <a:spLocks noGrp="1"/>
          </p:cNvSpPr>
          <p:nvPr>
            <p:ph type="ctrTitle" idx="2"/>
          </p:nvPr>
        </p:nvSpPr>
        <p:spPr>
          <a:xfrm>
            <a:off x="637483" y="1583403"/>
            <a:ext cx="4433979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Adventure" panose="02000500000000000000" pitchFamily="2" charset="0"/>
              </a:rPr>
              <a:t>E</a:t>
            </a:r>
            <a:r>
              <a:rPr lang="en" sz="11500" dirty="0">
                <a:latin typeface="Adventure" panose="02000500000000000000" pitchFamily="2" charset="0"/>
              </a:rPr>
              <a:t>C</a:t>
            </a:r>
            <a:r>
              <a:rPr lang="en" dirty="0">
                <a:latin typeface="Adventure" panose="02000500000000000000" pitchFamily="2" charset="0"/>
              </a:rPr>
              <a:t>OMIC</a:t>
            </a:r>
            <a:endParaRPr dirty="0">
              <a:latin typeface="Adventure" panose="020005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863C15-05F2-4C85-83E5-F220EB276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005" y="710131"/>
            <a:ext cx="1296533" cy="1127420"/>
          </a:xfrm>
          <a:prstGeom prst="rect">
            <a:avLst/>
          </a:prstGeom>
        </p:spPr>
      </p:pic>
      <p:sp>
        <p:nvSpPr>
          <p:cNvPr id="135" name="Google Shape;1274;p46">
            <a:extLst>
              <a:ext uri="{FF2B5EF4-FFF2-40B4-BE49-F238E27FC236}">
                <a16:creationId xmlns:a16="http://schemas.microsoft.com/office/drawing/2014/main" id="{A775C0FE-237E-44C1-977B-0A5A7D4D1373}"/>
              </a:ext>
            </a:extLst>
          </p:cNvPr>
          <p:cNvSpPr/>
          <p:nvPr/>
        </p:nvSpPr>
        <p:spPr>
          <a:xfrm rot="900041">
            <a:off x="8096543" y="2385070"/>
            <a:ext cx="251005" cy="252403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275;p46">
            <a:extLst>
              <a:ext uri="{FF2B5EF4-FFF2-40B4-BE49-F238E27FC236}">
                <a16:creationId xmlns:a16="http://schemas.microsoft.com/office/drawing/2014/main" id="{D0012E35-845F-40E2-B5FE-59678B6BC552}"/>
              </a:ext>
            </a:extLst>
          </p:cNvPr>
          <p:cNvSpPr/>
          <p:nvPr/>
        </p:nvSpPr>
        <p:spPr>
          <a:xfrm rot="900041">
            <a:off x="6602383" y="3129635"/>
            <a:ext cx="520755" cy="520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276;p46">
            <a:extLst>
              <a:ext uri="{FF2B5EF4-FFF2-40B4-BE49-F238E27FC236}">
                <a16:creationId xmlns:a16="http://schemas.microsoft.com/office/drawing/2014/main" id="{97722CAD-64FC-470F-9408-63A8B910367A}"/>
              </a:ext>
            </a:extLst>
          </p:cNvPr>
          <p:cNvSpPr/>
          <p:nvPr/>
        </p:nvSpPr>
        <p:spPr>
          <a:xfrm>
            <a:off x="7561314" y="3514933"/>
            <a:ext cx="658919" cy="65891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grupo 6</a:t>
            </a:r>
            <a:endParaRPr dirty="0"/>
          </a:p>
        </p:txBody>
      </p:sp>
      <p:sp>
        <p:nvSpPr>
          <p:cNvPr id="2143" name="Google Shape;2143;p59"/>
          <p:cNvSpPr txBox="1">
            <a:spLocks noGrp="1"/>
          </p:cNvSpPr>
          <p:nvPr>
            <p:ph type="title" idx="2"/>
          </p:nvPr>
        </p:nvSpPr>
        <p:spPr>
          <a:xfrm>
            <a:off x="5995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Juan Diego</a:t>
            </a:r>
            <a:endParaRPr dirty="0"/>
          </a:p>
        </p:txBody>
      </p:sp>
      <p:sp>
        <p:nvSpPr>
          <p:cNvPr id="2144" name="Google Shape;2144;p59"/>
          <p:cNvSpPr txBox="1">
            <a:spLocks noGrp="1"/>
          </p:cNvSpPr>
          <p:nvPr>
            <p:ph type="subTitle" idx="1"/>
          </p:nvPr>
        </p:nvSpPr>
        <p:spPr>
          <a:xfrm>
            <a:off x="5995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Tecnólogo de sistematización de datos</a:t>
            </a:r>
            <a:endParaRPr dirty="0"/>
          </a:p>
        </p:txBody>
      </p:sp>
      <p:sp>
        <p:nvSpPr>
          <p:cNvPr id="2145" name="Google Shape;2145;p59"/>
          <p:cNvSpPr txBox="1">
            <a:spLocks noGrp="1"/>
          </p:cNvSpPr>
          <p:nvPr>
            <p:ph type="title" idx="3"/>
          </p:nvPr>
        </p:nvSpPr>
        <p:spPr>
          <a:xfrm>
            <a:off x="850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  <a:r>
              <a:rPr lang="en" dirty="0"/>
              <a:t>uan sebastian</a:t>
            </a:r>
            <a:endParaRPr dirty="0"/>
          </a:p>
        </p:txBody>
      </p:sp>
      <p:sp>
        <p:nvSpPr>
          <p:cNvPr id="2146" name="Google Shape;2146;p59"/>
          <p:cNvSpPr txBox="1">
            <a:spLocks noGrp="1"/>
          </p:cNvSpPr>
          <p:nvPr>
            <p:ph type="subTitle" idx="4"/>
          </p:nvPr>
        </p:nvSpPr>
        <p:spPr>
          <a:xfrm>
            <a:off x="850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Ingeniero de sistema</a:t>
            </a:r>
            <a:endParaRPr dirty="0"/>
          </a:p>
        </p:txBody>
      </p:sp>
      <p:pic>
        <p:nvPicPr>
          <p:cNvPr id="2147" name="Google Shape;2147;p59"/>
          <p:cNvPicPr preferRelativeResize="0"/>
          <p:nvPr/>
        </p:nvPicPr>
        <p:blipFill>
          <a:blip r:embed="rId3"/>
          <a:srcRect t="46" b="46"/>
          <a:stretch/>
        </p:blipFill>
        <p:spPr>
          <a:xfrm>
            <a:off x="1239301" y="1488475"/>
            <a:ext cx="1520400" cy="1520400"/>
          </a:xfrm>
          <a:prstGeom prst="roundRect">
            <a:avLst>
              <a:gd name="adj" fmla="val 85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48" name="Google Shape;2148;p59"/>
          <p:cNvPicPr preferRelativeResize="0"/>
          <p:nvPr/>
        </p:nvPicPr>
        <p:blipFill>
          <a:blip r:embed="rId4"/>
          <a:srcRect t="46" b="46"/>
          <a:stretch/>
        </p:blipFill>
        <p:spPr>
          <a:xfrm>
            <a:off x="6384301" y="1488475"/>
            <a:ext cx="1520400" cy="1520400"/>
          </a:xfrm>
          <a:prstGeom prst="roundRect">
            <a:avLst>
              <a:gd name="adj" fmla="val 85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9" name="Google Shape;2149;p59"/>
          <p:cNvSpPr txBox="1">
            <a:spLocks noGrp="1"/>
          </p:cNvSpPr>
          <p:nvPr>
            <p:ph type="title" idx="5"/>
          </p:nvPr>
        </p:nvSpPr>
        <p:spPr>
          <a:xfrm>
            <a:off x="34231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Andres felipe</a:t>
            </a:r>
            <a:endParaRPr dirty="0"/>
          </a:p>
        </p:txBody>
      </p:sp>
      <p:sp>
        <p:nvSpPr>
          <p:cNvPr id="2150" name="Google Shape;2150;p59"/>
          <p:cNvSpPr txBox="1">
            <a:spLocks noGrp="1"/>
          </p:cNvSpPr>
          <p:nvPr>
            <p:ph type="subTitle" idx="6"/>
          </p:nvPr>
        </p:nvSpPr>
        <p:spPr>
          <a:xfrm>
            <a:off x="34231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Economista</a:t>
            </a:r>
            <a:endParaRPr dirty="0"/>
          </a:p>
        </p:txBody>
      </p:sp>
      <p:pic>
        <p:nvPicPr>
          <p:cNvPr id="2151" name="Google Shape;2151;p59"/>
          <p:cNvPicPr preferRelativeResize="0"/>
          <p:nvPr/>
        </p:nvPicPr>
        <p:blipFill>
          <a:blip r:embed="rId5"/>
          <a:srcRect t="46" b="46"/>
          <a:stretch/>
        </p:blipFill>
        <p:spPr>
          <a:xfrm>
            <a:off x="3811801" y="1488475"/>
            <a:ext cx="1520400" cy="1520400"/>
          </a:xfrm>
          <a:prstGeom prst="roundRect">
            <a:avLst>
              <a:gd name="adj" fmla="val 85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116C14D-E590-4046-93C1-F240F003A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3829">
            <a:off x="2178830" y="958326"/>
            <a:ext cx="906295" cy="9062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FC485FF-16CE-4D01-B575-C8836F902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6325" y="1028076"/>
            <a:ext cx="906295" cy="90629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D170454-C91E-400F-828D-2D5ED34682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78422">
            <a:off x="7417884" y="1028075"/>
            <a:ext cx="906295" cy="906295"/>
          </a:xfrm>
          <a:prstGeom prst="rect">
            <a:avLst/>
          </a:prstGeom>
        </p:spPr>
      </p:pic>
      <p:grpSp>
        <p:nvGrpSpPr>
          <p:cNvPr id="15" name="Google Shape;1014;p43">
            <a:extLst>
              <a:ext uri="{FF2B5EF4-FFF2-40B4-BE49-F238E27FC236}">
                <a16:creationId xmlns:a16="http://schemas.microsoft.com/office/drawing/2014/main" id="{9242F8C8-71C8-462B-97E8-1D660E9A2D10}"/>
              </a:ext>
            </a:extLst>
          </p:cNvPr>
          <p:cNvGrpSpPr/>
          <p:nvPr/>
        </p:nvGrpSpPr>
        <p:grpSpPr>
          <a:xfrm>
            <a:off x="3660750" y="4159214"/>
            <a:ext cx="2160474" cy="1917152"/>
            <a:chOff x="3314372" y="1840240"/>
            <a:chExt cx="2515771" cy="2232433"/>
          </a:xfrm>
        </p:grpSpPr>
        <p:sp>
          <p:nvSpPr>
            <p:cNvPr id="16" name="Google Shape;1015;p43">
              <a:extLst>
                <a:ext uri="{FF2B5EF4-FFF2-40B4-BE49-F238E27FC236}">
                  <a16:creationId xmlns:a16="http://schemas.microsoft.com/office/drawing/2014/main" id="{5BA24DA6-CE80-49D0-B8B6-9E5B3F4E4EC4}"/>
                </a:ext>
              </a:extLst>
            </p:cNvPr>
            <p:cNvSpPr/>
            <p:nvPr/>
          </p:nvSpPr>
          <p:spPr>
            <a:xfrm>
              <a:off x="3653829" y="2972035"/>
              <a:ext cx="90516" cy="51524"/>
            </a:xfrm>
            <a:custGeom>
              <a:avLst/>
              <a:gdLst/>
              <a:ahLst/>
              <a:cxnLst/>
              <a:rect l="l" t="t" r="r" b="b"/>
              <a:pathLst>
                <a:path w="6342" h="3610" extrusionOk="0">
                  <a:moveTo>
                    <a:pt x="1" y="0"/>
                  </a:moveTo>
                  <a:lnTo>
                    <a:pt x="1" y="3609"/>
                  </a:lnTo>
                  <a:lnTo>
                    <a:pt x="6341" y="3609"/>
                  </a:lnTo>
                  <a:lnTo>
                    <a:pt x="6341" y="0"/>
                  </a:lnTo>
                  <a:close/>
                </a:path>
              </a:pathLst>
            </a:custGeom>
            <a:solidFill>
              <a:srgbClr val="B8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16;p43">
              <a:extLst>
                <a:ext uri="{FF2B5EF4-FFF2-40B4-BE49-F238E27FC236}">
                  <a16:creationId xmlns:a16="http://schemas.microsoft.com/office/drawing/2014/main" id="{00417E59-CF48-422D-A0D3-13275725A13E}"/>
                </a:ext>
              </a:extLst>
            </p:cNvPr>
            <p:cNvSpPr/>
            <p:nvPr/>
          </p:nvSpPr>
          <p:spPr>
            <a:xfrm>
              <a:off x="3653829" y="3043212"/>
              <a:ext cx="90516" cy="51167"/>
            </a:xfrm>
            <a:custGeom>
              <a:avLst/>
              <a:gdLst/>
              <a:ahLst/>
              <a:cxnLst/>
              <a:rect l="l" t="t" r="r" b="b"/>
              <a:pathLst>
                <a:path w="6342" h="3585" extrusionOk="0">
                  <a:moveTo>
                    <a:pt x="1" y="1"/>
                  </a:moveTo>
                  <a:lnTo>
                    <a:pt x="1" y="3585"/>
                  </a:lnTo>
                  <a:lnTo>
                    <a:pt x="6341" y="3585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B8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17;p43">
              <a:extLst>
                <a:ext uri="{FF2B5EF4-FFF2-40B4-BE49-F238E27FC236}">
                  <a16:creationId xmlns:a16="http://schemas.microsoft.com/office/drawing/2014/main" id="{D4FA4505-1E8F-40D2-A8C0-73687E07CEC7}"/>
                </a:ext>
              </a:extLst>
            </p:cNvPr>
            <p:cNvSpPr/>
            <p:nvPr/>
          </p:nvSpPr>
          <p:spPr>
            <a:xfrm>
              <a:off x="3887056" y="2990989"/>
              <a:ext cx="1370388" cy="568417"/>
            </a:xfrm>
            <a:custGeom>
              <a:avLst/>
              <a:gdLst/>
              <a:ahLst/>
              <a:cxnLst/>
              <a:rect l="l" t="t" r="r" b="b"/>
              <a:pathLst>
                <a:path w="96016" h="39826" extrusionOk="0">
                  <a:moveTo>
                    <a:pt x="48021" y="0"/>
                  </a:moveTo>
                  <a:lnTo>
                    <a:pt x="0" y="9650"/>
                  </a:lnTo>
                  <a:lnTo>
                    <a:pt x="48021" y="39825"/>
                  </a:lnTo>
                  <a:lnTo>
                    <a:pt x="96016" y="9650"/>
                  </a:lnTo>
                  <a:lnTo>
                    <a:pt x="4802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18;p43">
              <a:extLst>
                <a:ext uri="{FF2B5EF4-FFF2-40B4-BE49-F238E27FC236}">
                  <a16:creationId xmlns:a16="http://schemas.microsoft.com/office/drawing/2014/main" id="{E2AE5FB3-F683-4A8F-9CB5-EC156D0D0402}"/>
                </a:ext>
              </a:extLst>
            </p:cNvPr>
            <p:cNvSpPr/>
            <p:nvPr/>
          </p:nvSpPr>
          <p:spPr>
            <a:xfrm>
              <a:off x="4098817" y="2267701"/>
              <a:ext cx="946866" cy="1051341"/>
            </a:xfrm>
            <a:custGeom>
              <a:avLst/>
              <a:gdLst/>
              <a:ahLst/>
              <a:cxnLst/>
              <a:rect l="l" t="t" r="r" b="b"/>
              <a:pathLst>
                <a:path w="66342" h="73662" extrusionOk="0">
                  <a:moveTo>
                    <a:pt x="26016" y="1"/>
                  </a:moveTo>
                  <a:lnTo>
                    <a:pt x="2031" y="7219"/>
                  </a:lnTo>
                  <a:lnTo>
                    <a:pt x="11279" y="48171"/>
                  </a:lnTo>
                  <a:lnTo>
                    <a:pt x="9549" y="51705"/>
                  </a:lnTo>
                  <a:lnTo>
                    <a:pt x="1" y="56943"/>
                  </a:lnTo>
                  <a:lnTo>
                    <a:pt x="22256" y="72833"/>
                  </a:lnTo>
                  <a:cubicBezTo>
                    <a:pt x="23201" y="73399"/>
                    <a:pt x="24224" y="73661"/>
                    <a:pt x="25226" y="73661"/>
                  </a:cubicBezTo>
                  <a:cubicBezTo>
                    <a:pt x="27733" y="73661"/>
                    <a:pt x="30112" y="72017"/>
                    <a:pt x="30828" y="69349"/>
                  </a:cubicBezTo>
                  <a:lnTo>
                    <a:pt x="33184" y="60753"/>
                  </a:lnTo>
                  <a:lnTo>
                    <a:pt x="35514" y="69349"/>
                  </a:lnTo>
                  <a:cubicBezTo>
                    <a:pt x="36231" y="72017"/>
                    <a:pt x="38622" y="73661"/>
                    <a:pt x="41127" y="73661"/>
                  </a:cubicBezTo>
                  <a:cubicBezTo>
                    <a:pt x="42128" y="73661"/>
                    <a:pt x="43148" y="73399"/>
                    <a:pt x="44086" y="72833"/>
                  </a:cubicBezTo>
                  <a:lnTo>
                    <a:pt x="66342" y="56943"/>
                  </a:lnTo>
                  <a:lnTo>
                    <a:pt x="56793" y="51705"/>
                  </a:lnTo>
                  <a:lnTo>
                    <a:pt x="55063" y="48171"/>
                  </a:lnTo>
                  <a:lnTo>
                    <a:pt x="64311" y="7219"/>
                  </a:lnTo>
                  <a:lnTo>
                    <a:pt x="403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19;p43">
              <a:extLst>
                <a:ext uri="{FF2B5EF4-FFF2-40B4-BE49-F238E27FC236}">
                  <a16:creationId xmlns:a16="http://schemas.microsoft.com/office/drawing/2014/main" id="{9423507D-A3CD-48C5-8B32-A0998E8BE5EB}"/>
                </a:ext>
              </a:extLst>
            </p:cNvPr>
            <p:cNvSpPr/>
            <p:nvPr/>
          </p:nvSpPr>
          <p:spPr>
            <a:xfrm>
              <a:off x="4470116" y="2281289"/>
              <a:ext cx="204268" cy="494014"/>
            </a:xfrm>
            <a:custGeom>
              <a:avLst/>
              <a:gdLst/>
              <a:ahLst/>
              <a:cxnLst/>
              <a:rect l="l" t="t" r="r" b="b"/>
              <a:pathLst>
                <a:path w="14312" h="34613" extrusionOk="0">
                  <a:moveTo>
                    <a:pt x="1" y="1"/>
                  </a:moveTo>
                  <a:lnTo>
                    <a:pt x="7169" y="34613"/>
                  </a:lnTo>
                  <a:lnTo>
                    <a:pt x="14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20;p43">
              <a:extLst>
                <a:ext uri="{FF2B5EF4-FFF2-40B4-BE49-F238E27FC236}">
                  <a16:creationId xmlns:a16="http://schemas.microsoft.com/office/drawing/2014/main" id="{2BB30A0C-B5AE-4FD0-92AF-7C5A8678BEDE}"/>
                </a:ext>
              </a:extLst>
            </p:cNvPr>
            <p:cNvSpPr/>
            <p:nvPr/>
          </p:nvSpPr>
          <p:spPr>
            <a:xfrm>
              <a:off x="4313447" y="2281289"/>
              <a:ext cx="517963" cy="578793"/>
            </a:xfrm>
            <a:custGeom>
              <a:avLst/>
              <a:gdLst/>
              <a:ahLst/>
              <a:cxnLst/>
              <a:rect l="l" t="t" r="r" b="b"/>
              <a:pathLst>
                <a:path w="36291" h="40553" extrusionOk="0">
                  <a:moveTo>
                    <a:pt x="10978" y="1"/>
                  </a:moveTo>
                  <a:cubicBezTo>
                    <a:pt x="4461" y="3585"/>
                    <a:pt x="0" y="11580"/>
                    <a:pt x="0" y="11580"/>
                  </a:cubicBezTo>
                  <a:lnTo>
                    <a:pt x="6441" y="15339"/>
                  </a:lnTo>
                  <a:lnTo>
                    <a:pt x="0" y="15214"/>
                  </a:lnTo>
                  <a:lnTo>
                    <a:pt x="0" y="15214"/>
                  </a:lnTo>
                  <a:cubicBezTo>
                    <a:pt x="0" y="15214"/>
                    <a:pt x="5740" y="28247"/>
                    <a:pt x="19674" y="40553"/>
                  </a:cubicBezTo>
                  <a:cubicBezTo>
                    <a:pt x="23208" y="36568"/>
                    <a:pt x="31930" y="26041"/>
                    <a:pt x="36291" y="15214"/>
                  </a:cubicBezTo>
                  <a:lnTo>
                    <a:pt x="36291" y="15214"/>
                  </a:lnTo>
                  <a:lnTo>
                    <a:pt x="29825" y="15339"/>
                  </a:lnTo>
                  <a:lnTo>
                    <a:pt x="36291" y="11580"/>
                  </a:lnTo>
                  <a:cubicBezTo>
                    <a:pt x="36291" y="11580"/>
                    <a:pt x="31805" y="3585"/>
                    <a:pt x="25288" y="1"/>
                  </a:cubicBezTo>
                  <a:lnTo>
                    <a:pt x="18146" y="34613"/>
                  </a:lnTo>
                  <a:lnTo>
                    <a:pt x="1097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21;p43">
              <a:extLst>
                <a:ext uri="{FF2B5EF4-FFF2-40B4-BE49-F238E27FC236}">
                  <a16:creationId xmlns:a16="http://schemas.microsoft.com/office/drawing/2014/main" id="{94FD722B-092F-44DD-93AA-151F8CF68B36}"/>
                </a:ext>
              </a:extLst>
            </p:cNvPr>
            <p:cNvSpPr/>
            <p:nvPr/>
          </p:nvSpPr>
          <p:spPr>
            <a:xfrm>
              <a:off x="4477995" y="2243024"/>
              <a:ext cx="188169" cy="89431"/>
            </a:xfrm>
            <a:custGeom>
              <a:avLst/>
              <a:gdLst/>
              <a:ahLst/>
              <a:cxnLst/>
              <a:rect l="l" t="t" r="r" b="b"/>
              <a:pathLst>
                <a:path w="13184" h="6266" extrusionOk="0">
                  <a:moveTo>
                    <a:pt x="0" y="0"/>
                  </a:moveTo>
                  <a:lnTo>
                    <a:pt x="6592" y="6266"/>
                  </a:lnTo>
                  <a:lnTo>
                    <a:pt x="13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22;p43">
              <a:extLst>
                <a:ext uri="{FF2B5EF4-FFF2-40B4-BE49-F238E27FC236}">
                  <a16:creationId xmlns:a16="http://schemas.microsoft.com/office/drawing/2014/main" id="{B64C5363-B246-4920-8B71-EC63E6B621B0}"/>
                </a:ext>
              </a:extLst>
            </p:cNvPr>
            <p:cNvSpPr/>
            <p:nvPr/>
          </p:nvSpPr>
          <p:spPr>
            <a:xfrm>
              <a:off x="4411813" y="1840240"/>
              <a:ext cx="291188" cy="240392"/>
            </a:xfrm>
            <a:custGeom>
              <a:avLst/>
              <a:gdLst/>
              <a:ahLst/>
              <a:cxnLst/>
              <a:rect l="l" t="t" r="r" b="b"/>
              <a:pathLst>
                <a:path w="20402" h="16843" extrusionOk="0">
                  <a:moveTo>
                    <a:pt x="10727" y="0"/>
                  </a:moveTo>
                  <a:cubicBezTo>
                    <a:pt x="10452" y="0"/>
                    <a:pt x="10326" y="376"/>
                    <a:pt x="10577" y="527"/>
                  </a:cubicBezTo>
                  <a:cubicBezTo>
                    <a:pt x="11780" y="1329"/>
                    <a:pt x="12281" y="2457"/>
                    <a:pt x="12281" y="2457"/>
                  </a:cubicBezTo>
                  <a:cubicBezTo>
                    <a:pt x="12281" y="2457"/>
                    <a:pt x="11450" y="2260"/>
                    <a:pt x="10165" y="2260"/>
                  </a:cubicBezTo>
                  <a:cubicBezTo>
                    <a:pt x="8584" y="2260"/>
                    <a:pt x="6315" y="2558"/>
                    <a:pt x="4061" y="3885"/>
                  </a:cubicBezTo>
                  <a:cubicBezTo>
                    <a:pt x="0" y="6266"/>
                    <a:pt x="727" y="8021"/>
                    <a:pt x="2657" y="9123"/>
                  </a:cubicBezTo>
                  <a:cubicBezTo>
                    <a:pt x="2657" y="9123"/>
                    <a:pt x="2807" y="12908"/>
                    <a:pt x="3860" y="16717"/>
                  </a:cubicBezTo>
                  <a:lnTo>
                    <a:pt x="18396" y="16843"/>
                  </a:lnTo>
                  <a:cubicBezTo>
                    <a:pt x="18396" y="16843"/>
                    <a:pt x="19224" y="13785"/>
                    <a:pt x="19800" y="11128"/>
                  </a:cubicBezTo>
                  <a:cubicBezTo>
                    <a:pt x="20401" y="8447"/>
                    <a:pt x="19098" y="7194"/>
                    <a:pt x="18071" y="6742"/>
                  </a:cubicBezTo>
                  <a:cubicBezTo>
                    <a:pt x="17193" y="1980"/>
                    <a:pt x="13935" y="0"/>
                    <a:pt x="10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23;p43">
              <a:extLst>
                <a:ext uri="{FF2B5EF4-FFF2-40B4-BE49-F238E27FC236}">
                  <a16:creationId xmlns:a16="http://schemas.microsoft.com/office/drawing/2014/main" id="{D460CB6E-6F26-4FAA-8AC6-63724CEED8C0}"/>
                </a:ext>
              </a:extLst>
            </p:cNvPr>
            <p:cNvSpPr/>
            <p:nvPr/>
          </p:nvSpPr>
          <p:spPr>
            <a:xfrm>
              <a:off x="4572421" y="2775289"/>
              <a:ext cx="50096" cy="344852"/>
            </a:xfrm>
            <a:custGeom>
              <a:avLst/>
              <a:gdLst/>
              <a:ahLst/>
              <a:cxnLst/>
              <a:rect l="l" t="t" r="r" b="b"/>
              <a:pathLst>
                <a:path w="3510" h="24162" fill="none" extrusionOk="0">
                  <a:moveTo>
                    <a:pt x="1" y="1"/>
                  </a:moveTo>
                  <a:cubicBezTo>
                    <a:pt x="1103" y="5640"/>
                    <a:pt x="3509" y="11755"/>
                    <a:pt x="3509" y="11755"/>
                  </a:cubicBezTo>
                  <a:lnTo>
                    <a:pt x="276" y="24161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24;p43">
              <a:extLst>
                <a:ext uri="{FF2B5EF4-FFF2-40B4-BE49-F238E27FC236}">
                  <a16:creationId xmlns:a16="http://schemas.microsoft.com/office/drawing/2014/main" id="{F646373A-AB4B-496C-B073-313ADE386A10}"/>
                </a:ext>
              </a:extLst>
            </p:cNvPr>
            <p:cNvSpPr/>
            <p:nvPr/>
          </p:nvSpPr>
          <p:spPr>
            <a:xfrm>
              <a:off x="4554181" y="2922666"/>
              <a:ext cx="37565" cy="37579"/>
            </a:xfrm>
            <a:custGeom>
              <a:avLst/>
              <a:gdLst/>
              <a:ahLst/>
              <a:cxnLst/>
              <a:rect l="l" t="t" r="r" b="b"/>
              <a:pathLst>
                <a:path w="2632" h="2633" extrusionOk="0">
                  <a:moveTo>
                    <a:pt x="1304" y="0"/>
                  </a:moveTo>
                  <a:cubicBezTo>
                    <a:pt x="577" y="0"/>
                    <a:pt x="0" y="602"/>
                    <a:pt x="0" y="1329"/>
                  </a:cubicBezTo>
                  <a:cubicBezTo>
                    <a:pt x="0" y="2056"/>
                    <a:pt x="577" y="2632"/>
                    <a:pt x="1304" y="2632"/>
                  </a:cubicBezTo>
                  <a:cubicBezTo>
                    <a:pt x="2030" y="2632"/>
                    <a:pt x="2632" y="2056"/>
                    <a:pt x="2632" y="1329"/>
                  </a:cubicBezTo>
                  <a:cubicBezTo>
                    <a:pt x="2632" y="602"/>
                    <a:pt x="2030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25;p43">
              <a:extLst>
                <a:ext uri="{FF2B5EF4-FFF2-40B4-BE49-F238E27FC236}">
                  <a16:creationId xmlns:a16="http://schemas.microsoft.com/office/drawing/2014/main" id="{47F5A7C9-3194-40FB-B119-C937B0BE7EB2}"/>
                </a:ext>
              </a:extLst>
            </p:cNvPr>
            <p:cNvSpPr/>
            <p:nvPr/>
          </p:nvSpPr>
          <p:spPr>
            <a:xfrm>
              <a:off x="4515902" y="3091153"/>
              <a:ext cx="37579" cy="37565"/>
            </a:xfrm>
            <a:custGeom>
              <a:avLst/>
              <a:gdLst/>
              <a:ahLst/>
              <a:cxnLst/>
              <a:rect l="l" t="t" r="r" b="b"/>
              <a:pathLst>
                <a:path w="2633" h="2632" extrusionOk="0">
                  <a:moveTo>
                    <a:pt x="1304" y="0"/>
                  </a:moveTo>
                  <a:cubicBezTo>
                    <a:pt x="577" y="0"/>
                    <a:pt x="1" y="602"/>
                    <a:pt x="1" y="1328"/>
                  </a:cubicBezTo>
                  <a:cubicBezTo>
                    <a:pt x="1" y="2030"/>
                    <a:pt x="577" y="2632"/>
                    <a:pt x="1304" y="2632"/>
                  </a:cubicBezTo>
                  <a:cubicBezTo>
                    <a:pt x="2031" y="2632"/>
                    <a:pt x="2632" y="2030"/>
                    <a:pt x="2632" y="1328"/>
                  </a:cubicBezTo>
                  <a:cubicBezTo>
                    <a:pt x="2632" y="602"/>
                    <a:pt x="2031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26;p43">
              <a:extLst>
                <a:ext uri="{FF2B5EF4-FFF2-40B4-BE49-F238E27FC236}">
                  <a16:creationId xmlns:a16="http://schemas.microsoft.com/office/drawing/2014/main" id="{67606856-615E-4347-A42C-79F354839DD5}"/>
                </a:ext>
              </a:extLst>
            </p:cNvPr>
            <p:cNvSpPr/>
            <p:nvPr/>
          </p:nvSpPr>
          <p:spPr>
            <a:xfrm>
              <a:off x="4492652" y="2834676"/>
              <a:ext cx="90159" cy="79055"/>
            </a:xfrm>
            <a:custGeom>
              <a:avLst/>
              <a:gdLst/>
              <a:ahLst/>
              <a:cxnLst/>
              <a:rect l="l" t="t" r="r" b="b"/>
              <a:pathLst>
                <a:path w="6317" h="5539" fill="none" extrusionOk="0">
                  <a:moveTo>
                    <a:pt x="1" y="0"/>
                  </a:moveTo>
                  <a:lnTo>
                    <a:pt x="6316" y="5539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27;p43">
              <a:extLst>
                <a:ext uri="{FF2B5EF4-FFF2-40B4-BE49-F238E27FC236}">
                  <a16:creationId xmlns:a16="http://schemas.microsoft.com/office/drawing/2014/main" id="{5D200CBA-AC32-4ABE-961E-538FEF65A07C}"/>
                </a:ext>
              </a:extLst>
            </p:cNvPr>
            <p:cNvSpPr/>
            <p:nvPr/>
          </p:nvSpPr>
          <p:spPr>
            <a:xfrm>
              <a:off x="4499446" y="2970237"/>
              <a:ext cx="63684" cy="41519"/>
            </a:xfrm>
            <a:custGeom>
              <a:avLst/>
              <a:gdLst/>
              <a:ahLst/>
              <a:cxnLst/>
              <a:rect l="l" t="t" r="r" b="b"/>
              <a:pathLst>
                <a:path w="4462" h="2909" fill="none" extrusionOk="0">
                  <a:moveTo>
                    <a:pt x="4462" y="1"/>
                  </a:moveTo>
                  <a:lnTo>
                    <a:pt x="1" y="2908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28;p43">
              <a:extLst>
                <a:ext uri="{FF2B5EF4-FFF2-40B4-BE49-F238E27FC236}">
                  <a16:creationId xmlns:a16="http://schemas.microsoft.com/office/drawing/2014/main" id="{F2F37B57-F483-46C0-A2E9-8B41F67E1B09}"/>
                </a:ext>
              </a:extLst>
            </p:cNvPr>
            <p:cNvSpPr/>
            <p:nvPr/>
          </p:nvSpPr>
          <p:spPr>
            <a:xfrm>
              <a:off x="4279821" y="3012098"/>
              <a:ext cx="179220" cy="69407"/>
            </a:xfrm>
            <a:custGeom>
              <a:avLst/>
              <a:gdLst/>
              <a:ahLst/>
              <a:cxnLst/>
              <a:rect l="l" t="t" r="r" b="b"/>
              <a:pathLst>
                <a:path w="12557" h="4863" extrusionOk="0">
                  <a:moveTo>
                    <a:pt x="426" y="0"/>
                  </a:moveTo>
                  <a:lnTo>
                    <a:pt x="0" y="1679"/>
                  </a:lnTo>
                  <a:lnTo>
                    <a:pt x="12106" y="4862"/>
                  </a:lnTo>
                  <a:lnTo>
                    <a:pt x="12557" y="320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29;p43">
              <a:extLst>
                <a:ext uri="{FF2B5EF4-FFF2-40B4-BE49-F238E27FC236}">
                  <a16:creationId xmlns:a16="http://schemas.microsoft.com/office/drawing/2014/main" id="{B1A31A48-E7FB-4E5C-8DEA-1D8FD9ECB493}"/>
                </a:ext>
              </a:extLst>
            </p:cNvPr>
            <p:cNvSpPr/>
            <p:nvPr/>
          </p:nvSpPr>
          <p:spPr>
            <a:xfrm>
              <a:off x="4685816" y="3012098"/>
              <a:ext cx="178863" cy="69407"/>
            </a:xfrm>
            <a:custGeom>
              <a:avLst/>
              <a:gdLst/>
              <a:ahLst/>
              <a:cxnLst/>
              <a:rect l="l" t="t" r="r" b="b"/>
              <a:pathLst>
                <a:path w="12532" h="4863" extrusionOk="0">
                  <a:moveTo>
                    <a:pt x="12106" y="0"/>
                  </a:moveTo>
                  <a:lnTo>
                    <a:pt x="0" y="3208"/>
                  </a:lnTo>
                  <a:lnTo>
                    <a:pt x="427" y="4862"/>
                  </a:lnTo>
                  <a:lnTo>
                    <a:pt x="12532" y="1679"/>
                  </a:lnTo>
                  <a:lnTo>
                    <a:pt x="1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30;p43">
              <a:extLst>
                <a:ext uri="{FF2B5EF4-FFF2-40B4-BE49-F238E27FC236}">
                  <a16:creationId xmlns:a16="http://schemas.microsoft.com/office/drawing/2014/main" id="{9222BEE3-6543-4F4E-84DC-E1549EB02EBA}"/>
                </a:ext>
              </a:extLst>
            </p:cNvPr>
            <p:cNvSpPr/>
            <p:nvPr/>
          </p:nvSpPr>
          <p:spPr>
            <a:xfrm>
              <a:off x="4769525" y="3613755"/>
              <a:ext cx="188525" cy="229316"/>
            </a:xfrm>
            <a:custGeom>
              <a:avLst/>
              <a:gdLst/>
              <a:ahLst/>
              <a:cxnLst/>
              <a:rect l="l" t="t" r="r" b="b"/>
              <a:pathLst>
                <a:path w="13209" h="16067" extrusionOk="0">
                  <a:moveTo>
                    <a:pt x="4135" y="1"/>
                  </a:moveTo>
                  <a:lnTo>
                    <a:pt x="0" y="9224"/>
                  </a:lnTo>
                  <a:lnTo>
                    <a:pt x="11479" y="16066"/>
                  </a:lnTo>
                  <a:lnTo>
                    <a:pt x="13208" y="5164"/>
                  </a:lnTo>
                  <a:lnTo>
                    <a:pt x="413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1;p43">
              <a:extLst>
                <a:ext uri="{FF2B5EF4-FFF2-40B4-BE49-F238E27FC236}">
                  <a16:creationId xmlns:a16="http://schemas.microsoft.com/office/drawing/2014/main" id="{F766B173-DD9D-4437-BD70-2D6BCC927CC3}"/>
                </a:ext>
              </a:extLst>
            </p:cNvPr>
            <p:cNvSpPr/>
            <p:nvPr/>
          </p:nvSpPr>
          <p:spPr>
            <a:xfrm>
              <a:off x="4837133" y="3656159"/>
              <a:ext cx="221780" cy="416514"/>
            </a:xfrm>
            <a:custGeom>
              <a:avLst/>
              <a:gdLst/>
              <a:ahLst/>
              <a:cxnLst/>
              <a:rect l="l" t="t" r="r" b="b"/>
              <a:pathLst>
                <a:path w="15539" h="29183" extrusionOk="0">
                  <a:moveTo>
                    <a:pt x="6770" y="1"/>
                  </a:moveTo>
                  <a:cubicBezTo>
                    <a:pt x="6412" y="1"/>
                    <a:pt x="6043" y="20"/>
                    <a:pt x="5664" y="62"/>
                  </a:cubicBezTo>
                  <a:lnTo>
                    <a:pt x="6266" y="8684"/>
                  </a:lnTo>
                  <a:lnTo>
                    <a:pt x="6266" y="8684"/>
                  </a:lnTo>
                  <a:lnTo>
                    <a:pt x="4160" y="7030"/>
                  </a:lnTo>
                  <a:lnTo>
                    <a:pt x="0" y="10664"/>
                  </a:lnTo>
                  <a:lnTo>
                    <a:pt x="4461" y="13596"/>
                  </a:lnTo>
                  <a:lnTo>
                    <a:pt x="7945" y="22769"/>
                  </a:lnTo>
                  <a:lnTo>
                    <a:pt x="9474" y="28433"/>
                  </a:lnTo>
                  <a:cubicBezTo>
                    <a:pt x="9600" y="28908"/>
                    <a:pt x="10016" y="29182"/>
                    <a:pt x="10444" y="29182"/>
                  </a:cubicBezTo>
                  <a:cubicBezTo>
                    <a:pt x="10694" y="29182"/>
                    <a:pt x="10949" y="29088"/>
                    <a:pt x="11153" y="28885"/>
                  </a:cubicBezTo>
                  <a:cubicBezTo>
                    <a:pt x="12431" y="27631"/>
                    <a:pt x="14211" y="25200"/>
                    <a:pt x="14361" y="21366"/>
                  </a:cubicBezTo>
                  <a:cubicBezTo>
                    <a:pt x="14586" y="15125"/>
                    <a:pt x="13308" y="10063"/>
                    <a:pt x="13308" y="10062"/>
                  </a:cubicBezTo>
                  <a:lnTo>
                    <a:pt x="13308" y="10062"/>
                  </a:lnTo>
                  <a:lnTo>
                    <a:pt x="14937" y="10313"/>
                  </a:lnTo>
                  <a:lnTo>
                    <a:pt x="15539" y="2970"/>
                  </a:lnTo>
                  <a:lnTo>
                    <a:pt x="13810" y="2844"/>
                  </a:lnTo>
                  <a:cubicBezTo>
                    <a:pt x="13810" y="2844"/>
                    <a:pt x="11094" y="1"/>
                    <a:pt x="67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032;p43">
              <a:extLst>
                <a:ext uri="{FF2B5EF4-FFF2-40B4-BE49-F238E27FC236}">
                  <a16:creationId xmlns:a16="http://schemas.microsoft.com/office/drawing/2014/main" id="{5AF4A1D7-CE3C-4B86-B919-BE73EEED5A00}"/>
                </a:ext>
              </a:extLst>
            </p:cNvPr>
            <p:cNvSpPr/>
            <p:nvPr/>
          </p:nvSpPr>
          <p:spPr>
            <a:xfrm>
              <a:off x="3712132" y="3122324"/>
              <a:ext cx="1155773" cy="733621"/>
            </a:xfrm>
            <a:custGeom>
              <a:avLst/>
              <a:gdLst/>
              <a:ahLst/>
              <a:cxnLst/>
              <a:rect l="l" t="t" r="r" b="b"/>
              <a:pathLst>
                <a:path w="80979" h="51401" extrusionOk="0">
                  <a:moveTo>
                    <a:pt x="15558" y="1"/>
                  </a:moveTo>
                  <a:cubicBezTo>
                    <a:pt x="8515" y="1"/>
                    <a:pt x="2842" y="3581"/>
                    <a:pt x="1705" y="9445"/>
                  </a:cubicBezTo>
                  <a:cubicBezTo>
                    <a:pt x="1" y="18368"/>
                    <a:pt x="6567" y="28518"/>
                    <a:pt x="18798" y="32779"/>
                  </a:cubicBezTo>
                  <a:cubicBezTo>
                    <a:pt x="21805" y="33806"/>
                    <a:pt x="27720" y="35836"/>
                    <a:pt x="34587" y="38167"/>
                  </a:cubicBezTo>
                  <a:cubicBezTo>
                    <a:pt x="38673" y="39546"/>
                    <a:pt x="42783" y="39120"/>
                    <a:pt x="47169" y="40648"/>
                  </a:cubicBezTo>
                  <a:cubicBezTo>
                    <a:pt x="49951" y="41601"/>
                    <a:pt x="51530" y="43405"/>
                    <a:pt x="56342" y="45034"/>
                  </a:cubicBezTo>
                  <a:cubicBezTo>
                    <a:pt x="58656" y="45830"/>
                    <a:pt x="60066" y="45918"/>
                    <a:pt x="61244" y="45918"/>
                  </a:cubicBezTo>
                  <a:cubicBezTo>
                    <a:pt x="61580" y="45918"/>
                    <a:pt x="61897" y="45911"/>
                    <a:pt x="62210" y="45911"/>
                  </a:cubicBezTo>
                  <a:cubicBezTo>
                    <a:pt x="63083" y="45911"/>
                    <a:pt x="63931" y="45967"/>
                    <a:pt x="65089" y="46388"/>
                  </a:cubicBezTo>
                  <a:cubicBezTo>
                    <a:pt x="68773" y="47741"/>
                    <a:pt x="69249" y="49871"/>
                    <a:pt x="73836" y="51400"/>
                  </a:cubicBezTo>
                  <a:lnTo>
                    <a:pt x="80978" y="32779"/>
                  </a:lnTo>
                  <a:cubicBezTo>
                    <a:pt x="80978" y="32779"/>
                    <a:pt x="38848" y="9345"/>
                    <a:pt x="27244" y="3104"/>
                  </a:cubicBezTo>
                  <a:cubicBezTo>
                    <a:pt x="23276" y="974"/>
                    <a:pt x="19231" y="1"/>
                    <a:pt x="155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033;p43">
              <a:extLst>
                <a:ext uri="{FF2B5EF4-FFF2-40B4-BE49-F238E27FC236}">
                  <a16:creationId xmlns:a16="http://schemas.microsoft.com/office/drawing/2014/main" id="{3DD76C49-3C4E-4ED7-B988-74E9B5CA8CAB}"/>
                </a:ext>
              </a:extLst>
            </p:cNvPr>
            <p:cNvSpPr/>
            <p:nvPr/>
          </p:nvSpPr>
          <p:spPr>
            <a:xfrm>
              <a:off x="5023133" y="3707839"/>
              <a:ext cx="7522" cy="77628"/>
            </a:xfrm>
            <a:custGeom>
              <a:avLst/>
              <a:gdLst/>
              <a:ahLst/>
              <a:cxnLst/>
              <a:rect l="l" t="t" r="r" b="b"/>
              <a:pathLst>
                <a:path w="527" h="5439" fill="none" extrusionOk="0">
                  <a:moveTo>
                    <a:pt x="527" y="0"/>
                  </a:moveTo>
                  <a:lnTo>
                    <a:pt x="1" y="5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034;p43">
              <a:extLst>
                <a:ext uri="{FF2B5EF4-FFF2-40B4-BE49-F238E27FC236}">
                  <a16:creationId xmlns:a16="http://schemas.microsoft.com/office/drawing/2014/main" id="{C04A40E3-B8C5-4FE2-8252-703E7835A4D1}"/>
                </a:ext>
              </a:extLst>
            </p:cNvPr>
            <p:cNvSpPr/>
            <p:nvPr/>
          </p:nvSpPr>
          <p:spPr>
            <a:xfrm>
              <a:off x="4705841" y="3559391"/>
              <a:ext cx="162064" cy="296554"/>
            </a:xfrm>
            <a:custGeom>
              <a:avLst/>
              <a:gdLst/>
              <a:ahLst/>
              <a:cxnLst/>
              <a:rect l="l" t="t" r="r" b="b"/>
              <a:pathLst>
                <a:path w="11355" h="20778" extrusionOk="0">
                  <a:moveTo>
                    <a:pt x="7520" y="0"/>
                  </a:moveTo>
                  <a:lnTo>
                    <a:pt x="1" y="18572"/>
                  </a:lnTo>
                  <a:cubicBezTo>
                    <a:pt x="1029" y="19349"/>
                    <a:pt x="2257" y="20126"/>
                    <a:pt x="4212" y="20777"/>
                  </a:cubicBezTo>
                  <a:lnTo>
                    <a:pt x="11354" y="2156"/>
                  </a:lnTo>
                  <a:cubicBezTo>
                    <a:pt x="11354" y="2156"/>
                    <a:pt x="9926" y="1354"/>
                    <a:pt x="752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035;p43">
              <a:extLst>
                <a:ext uri="{FF2B5EF4-FFF2-40B4-BE49-F238E27FC236}">
                  <a16:creationId xmlns:a16="http://schemas.microsoft.com/office/drawing/2014/main" id="{4467EEA7-5475-46B2-841B-22A571519198}"/>
                </a:ext>
              </a:extLst>
            </p:cNvPr>
            <p:cNvSpPr/>
            <p:nvPr/>
          </p:nvSpPr>
          <p:spPr>
            <a:xfrm>
              <a:off x="4276595" y="3122324"/>
              <a:ext cx="1156130" cy="733621"/>
            </a:xfrm>
            <a:custGeom>
              <a:avLst/>
              <a:gdLst/>
              <a:ahLst/>
              <a:cxnLst/>
              <a:rect l="l" t="t" r="r" b="b"/>
              <a:pathLst>
                <a:path w="81004" h="51401" extrusionOk="0">
                  <a:moveTo>
                    <a:pt x="65432" y="1"/>
                  </a:moveTo>
                  <a:cubicBezTo>
                    <a:pt x="61760" y="1"/>
                    <a:pt x="57712" y="974"/>
                    <a:pt x="53735" y="3104"/>
                  </a:cubicBezTo>
                  <a:cubicBezTo>
                    <a:pt x="42156" y="9345"/>
                    <a:pt x="1" y="32779"/>
                    <a:pt x="1" y="32779"/>
                  </a:cubicBezTo>
                  <a:lnTo>
                    <a:pt x="7144" y="51400"/>
                  </a:lnTo>
                  <a:cubicBezTo>
                    <a:pt x="11730" y="49871"/>
                    <a:pt x="12206" y="47741"/>
                    <a:pt x="15890" y="46388"/>
                  </a:cubicBezTo>
                  <a:cubicBezTo>
                    <a:pt x="17048" y="45967"/>
                    <a:pt x="17896" y="45911"/>
                    <a:pt x="18769" y="45911"/>
                  </a:cubicBezTo>
                  <a:cubicBezTo>
                    <a:pt x="19083" y="45911"/>
                    <a:pt x="19400" y="45918"/>
                    <a:pt x="19736" y="45918"/>
                  </a:cubicBezTo>
                  <a:cubicBezTo>
                    <a:pt x="20913" y="45918"/>
                    <a:pt x="22323" y="45830"/>
                    <a:pt x="24637" y="45034"/>
                  </a:cubicBezTo>
                  <a:cubicBezTo>
                    <a:pt x="29449" y="43405"/>
                    <a:pt x="31028" y="41601"/>
                    <a:pt x="33810" y="40648"/>
                  </a:cubicBezTo>
                  <a:cubicBezTo>
                    <a:pt x="38221" y="39120"/>
                    <a:pt x="42307" y="39546"/>
                    <a:pt x="46392" y="38167"/>
                  </a:cubicBezTo>
                  <a:cubicBezTo>
                    <a:pt x="53259" y="35836"/>
                    <a:pt x="59199" y="33806"/>
                    <a:pt x="62206" y="32779"/>
                  </a:cubicBezTo>
                  <a:cubicBezTo>
                    <a:pt x="74412" y="28518"/>
                    <a:pt x="81003" y="18368"/>
                    <a:pt x="79274" y="9445"/>
                  </a:cubicBezTo>
                  <a:cubicBezTo>
                    <a:pt x="78137" y="3581"/>
                    <a:pt x="72475" y="1"/>
                    <a:pt x="654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036;p43">
              <a:extLst>
                <a:ext uri="{FF2B5EF4-FFF2-40B4-BE49-F238E27FC236}">
                  <a16:creationId xmlns:a16="http://schemas.microsoft.com/office/drawing/2014/main" id="{FC913707-E92A-4854-8C51-38BA6B649B2E}"/>
                </a:ext>
              </a:extLst>
            </p:cNvPr>
            <p:cNvSpPr/>
            <p:nvPr/>
          </p:nvSpPr>
          <p:spPr>
            <a:xfrm>
              <a:off x="4186450" y="3613755"/>
              <a:ext cx="188525" cy="229316"/>
            </a:xfrm>
            <a:custGeom>
              <a:avLst/>
              <a:gdLst/>
              <a:ahLst/>
              <a:cxnLst/>
              <a:rect l="l" t="t" r="r" b="b"/>
              <a:pathLst>
                <a:path w="13209" h="16067" extrusionOk="0">
                  <a:moveTo>
                    <a:pt x="9074" y="1"/>
                  </a:moveTo>
                  <a:lnTo>
                    <a:pt x="1" y="5164"/>
                  </a:lnTo>
                  <a:lnTo>
                    <a:pt x="1730" y="16066"/>
                  </a:lnTo>
                  <a:lnTo>
                    <a:pt x="13209" y="9224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037;p43">
              <a:extLst>
                <a:ext uri="{FF2B5EF4-FFF2-40B4-BE49-F238E27FC236}">
                  <a16:creationId xmlns:a16="http://schemas.microsoft.com/office/drawing/2014/main" id="{0D8EA95A-371B-4652-A5EC-B42794E92EA0}"/>
                </a:ext>
              </a:extLst>
            </p:cNvPr>
            <p:cNvSpPr/>
            <p:nvPr/>
          </p:nvSpPr>
          <p:spPr>
            <a:xfrm>
              <a:off x="4085586" y="3656159"/>
              <a:ext cx="221795" cy="416514"/>
            </a:xfrm>
            <a:custGeom>
              <a:avLst/>
              <a:gdLst/>
              <a:ahLst/>
              <a:cxnLst/>
              <a:rect l="l" t="t" r="r" b="b"/>
              <a:pathLst>
                <a:path w="15540" h="29183" extrusionOk="0">
                  <a:moveTo>
                    <a:pt x="8770" y="1"/>
                  </a:moveTo>
                  <a:cubicBezTo>
                    <a:pt x="4445" y="1"/>
                    <a:pt x="1730" y="2844"/>
                    <a:pt x="1730" y="2844"/>
                  </a:cubicBezTo>
                  <a:lnTo>
                    <a:pt x="0" y="2970"/>
                  </a:lnTo>
                  <a:lnTo>
                    <a:pt x="602" y="10313"/>
                  </a:lnTo>
                  <a:lnTo>
                    <a:pt x="2231" y="10062"/>
                  </a:lnTo>
                  <a:lnTo>
                    <a:pt x="2231" y="10062"/>
                  </a:lnTo>
                  <a:cubicBezTo>
                    <a:pt x="2231" y="10063"/>
                    <a:pt x="953" y="15125"/>
                    <a:pt x="1178" y="21366"/>
                  </a:cubicBezTo>
                  <a:cubicBezTo>
                    <a:pt x="1329" y="25200"/>
                    <a:pt x="3108" y="27631"/>
                    <a:pt x="4386" y="28885"/>
                  </a:cubicBezTo>
                  <a:cubicBezTo>
                    <a:pt x="4590" y="29088"/>
                    <a:pt x="4845" y="29182"/>
                    <a:pt x="5097" y="29182"/>
                  </a:cubicBezTo>
                  <a:cubicBezTo>
                    <a:pt x="5527" y="29182"/>
                    <a:pt x="5948" y="28908"/>
                    <a:pt x="6090" y="28433"/>
                  </a:cubicBezTo>
                  <a:lnTo>
                    <a:pt x="7619" y="22769"/>
                  </a:lnTo>
                  <a:lnTo>
                    <a:pt x="11078" y="13596"/>
                  </a:lnTo>
                  <a:lnTo>
                    <a:pt x="15539" y="10664"/>
                  </a:lnTo>
                  <a:lnTo>
                    <a:pt x="11379" y="7030"/>
                  </a:lnTo>
                  <a:lnTo>
                    <a:pt x="9273" y="8684"/>
                  </a:lnTo>
                  <a:lnTo>
                    <a:pt x="9875" y="62"/>
                  </a:lnTo>
                  <a:cubicBezTo>
                    <a:pt x="9496" y="20"/>
                    <a:pt x="9127" y="1"/>
                    <a:pt x="87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038;p43">
              <a:extLst>
                <a:ext uri="{FF2B5EF4-FFF2-40B4-BE49-F238E27FC236}">
                  <a16:creationId xmlns:a16="http://schemas.microsoft.com/office/drawing/2014/main" id="{0EDD0326-9FFB-4F4B-8603-530C576A0928}"/>
                </a:ext>
              </a:extLst>
            </p:cNvPr>
            <p:cNvSpPr/>
            <p:nvPr/>
          </p:nvSpPr>
          <p:spPr>
            <a:xfrm>
              <a:off x="4114203" y="3707839"/>
              <a:ext cx="7165" cy="77628"/>
            </a:xfrm>
            <a:custGeom>
              <a:avLst/>
              <a:gdLst/>
              <a:ahLst/>
              <a:cxnLst/>
              <a:rect l="l" t="t" r="r" b="b"/>
              <a:pathLst>
                <a:path w="502" h="5439" fill="none" extrusionOk="0">
                  <a:moveTo>
                    <a:pt x="0" y="0"/>
                  </a:moveTo>
                  <a:lnTo>
                    <a:pt x="502" y="5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039;p43">
              <a:extLst>
                <a:ext uri="{FF2B5EF4-FFF2-40B4-BE49-F238E27FC236}">
                  <a16:creationId xmlns:a16="http://schemas.microsoft.com/office/drawing/2014/main" id="{A3F22463-319E-4C37-8F8C-580C524D31E9}"/>
                </a:ext>
              </a:extLst>
            </p:cNvPr>
            <p:cNvSpPr/>
            <p:nvPr/>
          </p:nvSpPr>
          <p:spPr>
            <a:xfrm>
              <a:off x="4276595" y="3559391"/>
              <a:ext cx="162064" cy="296554"/>
            </a:xfrm>
            <a:custGeom>
              <a:avLst/>
              <a:gdLst/>
              <a:ahLst/>
              <a:cxnLst/>
              <a:rect l="l" t="t" r="r" b="b"/>
              <a:pathLst>
                <a:path w="11355" h="20778" extrusionOk="0">
                  <a:moveTo>
                    <a:pt x="3835" y="0"/>
                  </a:moveTo>
                  <a:cubicBezTo>
                    <a:pt x="1454" y="1354"/>
                    <a:pt x="1" y="2156"/>
                    <a:pt x="1" y="2156"/>
                  </a:cubicBezTo>
                  <a:lnTo>
                    <a:pt x="7144" y="20777"/>
                  </a:lnTo>
                  <a:cubicBezTo>
                    <a:pt x="9099" y="20126"/>
                    <a:pt x="10327" y="19349"/>
                    <a:pt x="11354" y="18572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040;p43">
              <a:extLst>
                <a:ext uri="{FF2B5EF4-FFF2-40B4-BE49-F238E27FC236}">
                  <a16:creationId xmlns:a16="http://schemas.microsoft.com/office/drawing/2014/main" id="{E79A491B-A5D3-4CEF-9CCF-BE46914E155D}"/>
                </a:ext>
              </a:extLst>
            </p:cNvPr>
            <p:cNvSpPr/>
            <p:nvPr/>
          </p:nvSpPr>
          <p:spPr>
            <a:xfrm>
              <a:off x="3501085" y="2768138"/>
              <a:ext cx="129865" cy="184586"/>
            </a:xfrm>
            <a:custGeom>
              <a:avLst/>
              <a:gdLst/>
              <a:ahLst/>
              <a:cxnLst/>
              <a:rect l="l" t="t" r="r" b="b"/>
              <a:pathLst>
                <a:path w="9099" h="12933" extrusionOk="0">
                  <a:moveTo>
                    <a:pt x="4938" y="0"/>
                  </a:moveTo>
                  <a:cubicBezTo>
                    <a:pt x="4938" y="0"/>
                    <a:pt x="1" y="11529"/>
                    <a:pt x="2407" y="12833"/>
                  </a:cubicBezTo>
                  <a:cubicBezTo>
                    <a:pt x="2529" y="12900"/>
                    <a:pt x="2657" y="12932"/>
                    <a:pt x="2788" y="12932"/>
                  </a:cubicBezTo>
                  <a:cubicBezTo>
                    <a:pt x="5238" y="12932"/>
                    <a:pt x="9099" y="1780"/>
                    <a:pt x="9099" y="1780"/>
                  </a:cubicBezTo>
                  <a:lnTo>
                    <a:pt x="493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041;p43">
              <a:extLst>
                <a:ext uri="{FF2B5EF4-FFF2-40B4-BE49-F238E27FC236}">
                  <a16:creationId xmlns:a16="http://schemas.microsoft.com/office/drawing/2014/main" id="{17EBEC80-399A-4686-A6F2-45E37D2653B4}"/>
                </a:ext>
              </a:extLst>
            </p:cNvPr>
            <p:cNvSpPr/>
            <p:nvPr/>
          </p:nvSpPr>
          <p:spPr>
            <a:xfrm>
              <a:off x="3314372" y="2649020"/>
              <a:ext cx="341255" cy="274731"/>
            </a:xfrm>
            <a:custGeom>
              <a:avLst/>
              <a:gdLst/>
              <a:ahLst/>
              <a:cxnLst/>
              <a:rect l="l" t="t" r="r" b="b"/>
              <a:pathLst>
                <a:path w="23910" h="19249" extrusionOk="0">
                  <a:moveTo>
                    <a:pt x="10551" y="0"/>
                  </a:moveTo>
                  <a:lnTo>
                    <a:pt x="9599" y="878"/>
                  </a:lnTo>
                  <a:lnTo>
                    <a:pt x="11228" y="2807"/>
                  </a:lnTo>
                  <a:lnTo>
                    <a:pt x="11178" y="5239"/>
                  </a:lnTo>
                  <a:lnTo>
                    <a:pt x="6767" y="5239"/>
                  </a:lnTo>
                  <a:lnTo>
                    <a:pt x="1604" y="3660"/>
                  </a:lnTo>
                  <a:lnTo>
                    <a:pt x="1228" y="4888"/>
                  </a:lnTo>
                  <a:lnTo>
                    <a:pt x="652" y="4612"/>
                  </a:lnTo>
                  <a:lnTo>
                    <a:pt x="0" y="6391"/>
                  </a:lnTo>
                  <a:lnTo>
                    <a:pt x="1103" y="7043"/>
                  </a:lnTo>
                  <a:lnTo>
                    <a:pt x="576" y="8321"/>
                  </a:lnTo>
                  <a:lnTo>
                    <a:pt x="2807" y="9950"/>
                  </a:lnTo>
                  <a:lnTo>
                    <a:pt x="5288" y="10477"/>
                  </a:lnTo>
                  <a:lnTo>
                    <a:pt x="2506" y="10502"/>
                  </a:lnTo>
                  <a:lnTo>
                    <a:pt x="902" y="9524"/>
                  </a:lnTo>
                  <a:lnTo>
                    <a:pt x="576" y="10502"/>
                  </a:lnTo>
                  <a:lnTo>
                    <a:pt x="2582" y="11655"/>
                  </a:lnTo>
                  <a:cubicBezTo>
                    <a:pt x="2582" y="11655"/>
                    <a:pt x="5061" y="12638"/>
                    <a:pt x="8424" y="12638"/>
                  </a:cubicBezTo>
                  <a:cubicBezTo>
                    <a:pt x="9585" y="12638"/>
                    <a:pt x="10850" y="12521"/>
                    <a:pt x="12155" y="12206"/>
                  </a:cubicBezTo>
                  <a:lnTo>
                    <a:pt x="20476" y="19249"/>
                  </a:lnTo>
                  <a:lnTo>
                    <a:pt x="23910" y="10878"/>
                  </a:lnTo>
                  <a:lnTo>
                    <a:pt x="14812" y="6943"/>
                  </a:lnTo>
                  <a:cubicBezTo>
                    <a:pt x="14812" y="6943"/>
                    <a:pt x="15389" y="4286"/>
                    <a:pt x="13283" y="2281"/>
                  </a:cubicBezTo>
                  <a:cubicBezTo>
                    <a:pt x="12080" y="1128"/>
                    <a:pt x="10551" y="0"/>
                    <a:pt x="105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042;p43">
              <a:extLst>
                <a:ext uri="{FF2B5EF4-FFF2-40B4-BE49-F238E27FC236}">
                  <a16:creationId xmlns:a16="http://schemas.microsoft.com/office/drawing/2014/main" id="{4DADFA1C-B947-4C05-84A5-2B97E357B11E}"/>
                </a:ext>
              </a:extLst>
            </p:cNvPr>
            <p:cNvSpPr/>
            <p:nvPr/>
          </p:nvSpPr>
          <p:spPr>
            <a:xfrm>
              <a:off x="3517184" y="2941620"/>
              <a:ext cx="142382" cy="107743"/>
            </a:xfrm>
            <a:custGeom>
              <a:avLst/>
              <a:gdLst/>
              <a:ahLst/>
              <a:cxnLst/>
              <a:rect l="l" t="t" r="r" b="b"/>
              <a:pathLst>
                <a:path w="9976" h="7549" extrusionOk="0">
                  <a:moveTo>
                    <a:pt x="3209" y="1"/>
                  </a:moveTo>
                  <a:cubicBezTo>
                    <a:pt x="3209" y="1"/>
                    <a:pt x="1" y="6241"/>
                    <a:pt x="2081" y="7369"/>
                  </a:cubicBezTo>
                  <a:cubicBezTo>
                    <a:pt x="2308" y="7493"/>
                    <a:pt x="2567" y="7548"/>
                    <a:pt x="2849" y="7548"/>
                  </a:cubicBezTo>
                  <a:cubicBezTo>
                    <a:pt x="5433" y="7548"/>
                    <a:pt x="9976" y="2883"/>
                    <a:pt x="9976" y="2883"/>
                  </a:cubicBezTo>
                  <a:lnTo>
                    <a:pt x="320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043;p43">
              <a:extLst>
                <a:ext uri="{FF2B5EF4-FFF2-40B4-BE49-F238E27FC236}">
                  <a16:creationId xmlns:a16="http://schemas.microsoft.com/office/drawing/2014/main" id="{32819268-BD00-42C7-A506-28CF01B8574F}"/>
                </a:ext>
              </a:extLst>
            </p:cNvPr>
            <p:cNvSpPr/>
            <p:nvPr/>
          </p:nvSpPr>
          <p:spPr>
            <a:xfrm>
              <a:off x="3535424" y="2782082"/>
              <a:ext cx="142382" cy="259003"/>
            </a:xfrm>
            <a:custGeom>
              <a:avLst/>
              <a:gdLst/>
              <a:ahLst/>
              <a:cxnLst/>
              <a:rect l="l" t="t" r="r" b="b"/>
              <a:pathLst>
                <a:path w="9976" h="18147" extrusionOk="0">
                  <a:moveTo>
                    <a:pt x="4913" y="1"/>
                  </a:moveTo>
                  <a:cubicBezTo>
                    <a:pt x="4913" y="1"/>
                    <a:pt x="3485" y="10577"/>
                    <a:pt x="1" y="11856"/>
                  </a:cubicBezTo>
                  <a:lnTo>
                    <a:pt x="9976" y="18146"/>
                  </a:lnTo>
                  <a:lnTo>
                    <a:pt x="9976" y="1981"/>
                  </a:lnTo>
                  <a:lnTo>
                    <a:pt x="49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044;p43">
              <a:extLst>
                <a:ext uri="{FF2B5EF4-FFF2-40B4-BE49-F238E27FC236}">
                  <a16:creationId xmlns:a16="http://schemas.microsoft.com/office/drawing/2014/main" id="{26A95BDC-B76E-45BD-A07D-C1AD31717546}"/>
                </a:ext>
              </a:extLst>
            </p:cNvPr>
            <p:cNvSpPr/>
            <p:nvPr/>
          </p:nvSpPr>
          <p:spPr>
            <a:xfrm>
              <a:off x="3546871" y="2370720"/>
              <a:ext cx="668210" cy="823238"/>
            </a:xfrm>
            <a:custGeom>
              <a:avLst/>
              <a:gdLst/>
              <a:ahLst/>
              <a:cxnLst/>
              <a:rect l="l" t="t" r="r" b="b"/>
              <a:pathLst>
                <a:path w="46818" h="57680" extrusionOk="0">
                  <a:moveTo>
                    <a:pt x="40703" y="1"/>
                  </a:moveTo>
                  <a:cubicBezTo>
                    <a:pt x="35364" y="5940"/>
                    <a:pt x="35364" y="10477"/>
                    <a:pt x="35364" y="10477"/>
                  </a:cubicBezTo>
                  <a:lnTo>
                    <a:pt x="21755" y="36216"/>
                  </a:lnTo>
                  <a:lnTo>
                    <a:pt x="9174" y="30803"/>
                  </a:lnTo>
                  <a:cubicBezTo>
                    <a:pt x="5036" y="46467"/>
                    <a:pt x="1055" y="47385"/>
                    <a:pt x="179" y="47385"/>
                  </a:cubicBezTo>
                  <a:cubicBezTo>
                    <a:pt x="62" y="47385"/>
                    <a:pt x="1" y="47369"/>
                    <a:pt x="1" y="47369"/>
                  </a:cubicBezTo>
                  <a:lnTo>
                    <a:pt x="1" y="47369"/>
                  </a:lnTo>
                  <a:lnTo>
                    <a:pt x="18422" y="56191"/>
                  </a:lnTo>
                  <a:cubicBezTo>
                    <a:pt x="20545" y="57204"/>
                    <a:pt x="22776" y="57680"/>
                    <a:pt x="24966" y="57680"/>
                  </a:cubicBezTo>
                  <a:cubicBezTo>
                    <a:pt x="31127" y="57680"/>
                    <a:pt x="36975" y="53914"/>
                    <a:pt x="39249" y="47720"/>
                  </a:cubicBezTo>
                  <a:lnTo>
                    <a:pt x="46818" y="27068"/>
                  </a:lnTo>
                  <a:lnTo>
                    <a:pt x="4070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045;p43">
              <a:extLst>
                <a:ext uri="{FF2B5EF4-FFF2-40B4-BE49-F238E27FC236}">
                  <a16:creationId xmlns:a16="http://schemas.microsoft.com/office/drawing/2014/main" id="{39DAD9F1-2388-4CCE-BACE-4A03FDBD501D}"/>
                </a:ext>
              </a:extLst>
            </p:cNvPr>
            <p:cNvSpPr/>
            <p:nvPr/>
          </p:nvSpPr>
          <p:spPr>
            <a:xfrm>
              <a:off x="3617349" y="2977758"/>
              <a:ext cx="191737" cy="94441"/>
            </a:xfrm>
            <a:custGeom>
              <a:avLst/>
              <a:gdLst/>
              <a:ahLst/>
              <a:cxnLst/>
              <a:rect l="l" t="t" r="r" b="b"/>
              <a:pathLst>
                <a:path w="13434" h="6617" fill="none" extrusionOk="0">
                  <a:moveTo>
                    <a:pt x="0" y="0"/>
                  </a:moveTo>
                  <a:lnTo>
                    <a:pt x="13434" y="6617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046;p43">
              <a:extLst>
                <a:ext uri="{FF2B5EF4-FFF2-40B4-BE49-F238E27FC236}">
                  <a16:creationId xmlns:a16="http://schemas.microsoft.com/office/drawing/2014/main" id="{9A85C0A0-424E-4EDD-B7C9-FD6D42CB1FDA}"/>
                </a:ext>
              </a:extLst>
            </p:cNvPr>
            <p:cNvSpPr/>
            <p:nvPr/>
          </p:nvSpPr>
          <p:spPr>
            <a:xfrm>
              <a:off x="3667416" y="2950569"/>
              <a:ext cx="25776" cy="25762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05"/>
                    <a:pt x="903" y="1805"/>
                  </a:cubicBezTo>
                  <a:cubicBezTo>
                    <a:pt x="1404" y="1805"/>
                    <a:pt x="1805" y="1404"/>
                    <a:pt x="1805" y="903"/>
                  </a:cubicBezTo>
                  <a:cubicBezTo>
                    <a:pt x="1805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047;p43">
              <a:extLst>
                <a:ext uri="{FF2B5EF4-FFF2-40B4-BE49-F238E27FC236}">
                  <a16:creationId xmlns:a16="http://schemas.microsoft.com/office/drawing/2014/main" id="{0B11A4CB-6AC8-4BDC-9BD1-25584E0D2A64}"/>
                </a:ext>
              </a:extLst>
            </p:cNvPr>
            <p:cNvSpPr/>
            <p:nvPr/>
          </p:nvSpPr>
          <p:spPr>
            <a:xfrm>
              <a:off x="3742547" y="2990989"/>
              <a:ext cx="25762" cy="26133"/>
            </a:xfrm>
            <a:custGeom>
              <a:avLst/>
              <a:gdLst/>
              <a:ahLst/>
              <a:cxnLst/>
              <a:rect l="l" t="t" r="r" b="b"/>
              <a:pathLst>
                <a:path w="1805" h="1831" extrusionOk="0">
                  <a:moveTo>
                    <a:pt x="902" y="0"/>
                  </a:moveTo>
                  <a:cubicBezTo>
                    <a:pt x="401" y="0"/>
                    <a:pt x="0" y="401"/>
                    <a:pt x="0" y="903"/>
                  </a:cubicBezTo>
                  <a:cubicBezTo>
                    <a:pt x="0" y="1404"/>
                    <a:pt x="401" y="1830"/>
                    <a:pt x="902" y="1830"/>
                  </a:cubicBezTo>
                  <a:cubicBezTo>
                    <a:pt x="1404" y="1830"/>
                    <a:pt x="1805" y="1404"/>
                    <a:pt x="1805" y="903"/>
                  </a:cubicBezTo>
                  <a:cubicBezTo>
                    <a:pt x="1805" y="401"/>
                    <a:pt x="1404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048;p43">
              <a:extLst>
                <a:ext uri="{FF2B5EF4-FFF2-40B4-BE49-F238E27FC236}">
                  <a16:creationId xmlns:a16="http://schemas.microsoft.com/office/drawing/2014/main" id="{C24067E9-DBFE-4A48-9B55-DFC1296AD846}"/>
                </a:ext>
              </a:extLst>
            </p:cNvPr>
            <p:cNvSpPr/>
            <p:nvPr/>
          </p:nvSpPr>
          <p:spPr>
            <a:xfrm>
              <a:off x="3857369" y="2887613"/>
              <a:ext cx="114837" cy="51524"/>
            </a:xfrm>
            <a:custGeom>
              <a:avLst/>
              <a:gdLst/>
              <a:ahLst/>
              <a:cxnLst/>
              <a:rect l="l" t="t" r="r" b="b"/>
              <a:pathLst>
                <a:path w="8046" h="3610" fill="none" extrusionOk="0">
                  <a:moveTo>
                    <a:pt x="0" y="0"/>
                  </a:moveTo>
                  <a:lnTo>
                    <a:pt x="8045" y="3609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049;p43">
              <a:extLst>
                <a:ext uri="{FF2B5EF4-FFF2-40B4-BE49-F238E27FC236}">
                  <a16:creationId xmlns:a16="http://schemas.microsoft.com/office/drawing/2014/main" id="{4A4CB4CF-FE08-4C93-A5BE-F4E96D4E8D99}"/>
                </a:ext>
              </a:extLst>
            </p:cNvPr>
            <p:cNvSpPr/>
            <p:nvPr/>
          </p:nvSpPr>
          <p:spPr>
            <a:xfrm>
              <a:off x="3887056" y="2882603"/>
              <a:ext cx="118419" cy="5024"/>
            </a:xfrm>
            <a:custGeom>
              <a:avLst/>
              <a:gdLst/>
              <a:ahLst/>
              <a:cxnLst/>
              <a:rect l="l" t="t" r="r" b="b"/>
              <a:pathLst>
                <a:path w="8297" h="352" fill="none" extrusionOk="0">
                  <a:moveTo>
                    <a:pt x="0" y="0"/>
                  </a:moveTo>
                  <a:lnTo>
                    <a:pt x="8296" y="351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050;p43">
              <a:extLst>
                <a:ext uri="{FF2B5EF4-FFF2-40B4-BE49-F238E27FC236}">
                  <a16:creationId xmlns:a16="http://schemas.microsoft.com/office/drawing/2014/main" id="{C509192F-11DB-4A2D-9220-41142FA7638B}"/>
                </a:ext>
              </a:extLst>
            </p:cNvPr>
            <p:cNvSpPr/>
            <p:nvPr/>
          </p:nvSpPr>
          <p:spPr>
            <a:xfrm>
              <a:off x="3419175" y="2737010"/>
              <a:ext cx="15400" cy="54749"/>
            </a:xfrm>
            <a:custGeom>
              <a:avLst/>
              <a:gdLst/>
              <a:ahLst/>
              <a:cxnLst/>
              <a:rect l="l" t="t" r="r" b="b"/>
              <a:pathLst>
                <a:path w="1079" h="3836" fill="none" extrusionOk="0">
                  <a:moveTo>
                    <a:pt x="1078" y="1"/>
                  </a:moveTo>
                  <a:lnTo>
                    <a:pt x="0" y="383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051;p43">
              <a:extLst>
                <a:ext uri="{FF2B5EF4-FFF2-40B4-BE49-F238E27FC236}">
                  <a16:creationId xmlns:a16="http://schemas.microsoft.com/office/drawing/2014/main" id="{753A8C9F-C7F7-4466-98C9-6EE8FF6F295A}"/>
                </a:ext>
              </a:extLst>
            </p:cNvPr>
            <p:cNvSpPr/>
            <p:nvPr/>
          </p:nvSpPr>
          <p:spPr>
            <a:xfrm>
              <a:off x="3430978" y="2759903"/>
              <a:ext cx="73703" cy="26490"/>
            </a:xfrm>
            <a:custGeom>
              <a:avLst/>
              <a:gdLst/>
              <a:ahLst/>
              <a:cxnLst/>
              <a:rect l="l" t="t" r="r" b="b"/>
              <a:pathLst>
                <a:path w="5164" h="1856" fill="none" extrusionOk="0">
                  <a:moveTo>
                    <a:pt x="1" y="1856"/>
                  </a:moveTo>
                  <a:cubicBezTo>
                    <a:pt x="1128" y="978"/>
                    <a:pt x="3234" y="1"/>
                    <a:pt x="5163" y="127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052;p43">
              <a:extLst>
                <a:ext uri="{FF2B5EF4-FFF2-40B4-BE49-F238E27FC236}">
                  <a16:creationId xmlns:a16="http://schemas.microsoft.com/office/drawing/2014/main" id="{A76EA870-321A-4B45-9DA2-F5BB20EE2544}"/>
                </a:ext>
              </a:extLst>
            </p:cNvPr>
            <p:cNvSpPr/>
            <p:nvPr/>
          </p:nvSpPr>
          <p:spPr>
            <a:xfrm>
              <a:off x="5513550" y="2768138"/>
              <a:ext cx="129865" cy="184586"/>
            </a:xfrm>
            <a:custGeom>
              <a:avLst/>
              <a:gdLst/>
              <a:ahLst/>
              <a:cxnLst/>
              <a:rect l="l" t="t" r="r" b="b"/>
              <a:pathLst>
                <a:path w="9099" h="12933" extrusionOk="0">
                  <a:moveTo>
                    <a:pt x="4161" y="0"/>
                  </a:moveTo>
                  <a:lnTo>
                    <a:pt x="1" y="1780"/>
                  </a:lnTo>
                  <a:cubicBezTo>
                    <a:pt x="1" y="1780"/>
                    <a:pt x="3884" y="12932"/>
                    <a:pt x="6336" y="12932"/>
                  </a:cubicBezTo>
                  <a:cubicBezTo>
                    <a:pt x="6467" y="12932"/>
                    <a:pt x="6595" y="12900"/>
                    <a:pt x="6717" y="12833"/>
                  </a:cubicBezTo>
                  <a:cubicBezTo>
                    <a:pt x="9098" y="11529"/>
                    <a:pt x="4161" y="0"/>
                    <a:pt x="416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053;p43">
              <a:extLst>
                <a:ext uri="{FF2B5EF4-FFF2-40B4-BE49-F238E27FC236}">
                  <a16:creationId xmlns:a16="http://schemas.microsoft.com/office/drawing/2014/main" id="{33CEFA7E-6209-4B5F-9F5C-3AC7CD651636}"/>
                </a:ext>
              </a:extLst>
            </p:cNvPr>
            <p:cNvSpPr/>
            <p:nvPr/>
          </p:nvSpPr>
          <p:spPr>
            <a:xfrm>
              <a:off x="5488873" y="2649020"/>
              <a:ext cx="341270" cy="274731"/>
            </a:xfrm>
            <a:custGeom>
              <a:avLst/>
              <a:gdLst/>
              <a:ahLst/>
              <a:cxnLst/>
              <a:rect l="l" t="t" r="r" b="b"/>
              <a:pathLst>
                <a:path w="23911" h="19249" extrusionOk="0">
                  <a:moveTo>
                    <a:pt x="13384" y="0"/>
                  </a:moveTo>
                  <a:cubicBezTo>
                    <a:pt x="13384" y="0"/>
                    <a:pt x="11855" y="1128"/>
                    <a:pt x="10652" y="2281"/>
                  </a:cubicBezTo>
                  <a:cubicBezTo>
                    <a:pt x="8522" y="4286"/>
                    <a:pt x="9123" y="6943"/>
                    <a:pt x="9123" y="6943"/>
                  </a:cubicBezTo>
                  <a:lnTo>
                    <a:pt x="0" y="10878"/>
                  </a:lnTo>
                  <a:lnTo>
                    <a:pt x="3434" y="19249"/>
                  </a:lnTo>
                  <a:lnTo>
                    <a:pt x="11755" y="12206"/>
                  </a:lnTo>
                  <a:cubicBezTo>
                    <a:pt x="13060" y="12521"/>
                    <a:pt x="14326" y="12638"/>
                    <a:pt x="15486" y="12638"/>
                  </a:cubicBezTo>
                  <a:cubicBezTo>
                    <a:pt x="18849" y="12638"/>
                    <a:pt x="21329" y="11655"/>
                    <a:pt x="21329" y="11655"/>
                  </a:cubicBezTo>
                  <a:lnTo>
                    <a:pt x="23334" y="10502"/>
                  </a:lnTo>
                  <a:lnTo>
                    <a:pt x="23008" y="9524"/>
                  </a:lnTo>
                  <a:lnTo>
                    <a:pt x="21429" y="10502"/>
                  </a:lnTo>
                  <a:lnTo>
                    <a:pt x="18622" y="10477"/>
                  </a:lnTo>
                  <a:lnTo>
                    <a:pt x="21103" y="9950"/>
                  </a:lnTo>
                  <a:lnTo>
                    <a:pt x="23334" y="8321"/>
                  </a:lnTo>
                  <a:lnTo>
                    <a:pt x="22832" y="7043"/>
                  </a:lnTo>
                  <a:lnTo>
                    <a:pt x="23910" y="6391"/>
                  </a:lnTo>
                  <a:lnTo>
                    <a:pt x="23284" y="4612"/>
                  </a:lnTo>
                  <a:lnTo>
                    <a:pt x="22682" y="4888"/>
                  </a:lnTo>
                  <a:lnTo>
                    <a:pt x="22306" y="3660"/>
                  </a:lnTo>
                  <a:lnTo>
                    <a:pt x="17168" y="5239"/>
                  </a:lnTo>
                  <a:lnTo>
                    <a:pt x="12732" y="5239"/>
                  </a:lnTo>
                  <a:lnTo>
                    <a:pt x="12682" y="2807"/>
                  </a:lnTo>
                  <a:lnTo>
                    <a:pt x="14311" y="878"/>
                  </a:lnTo>
                  <a:lnTo>
                    <a:pt x="1338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054;p43">
              <a:extLst>
                <a:ext uri="{FF2B5EF4-FFF2-40B4-BE49-F238E27FC236}">
                  <a16:creationId xmlns:a16="http://schemas.microsoft.com/office/drawing/2014/main" id="{1E64D04B-1BC7-4F9E-A766-D8146AF10FD6}"/>
                </a:ext>
              </a:extLst>
            </p:cNvPr>
            <p:cNvSpPr/>
            <p:nvPr/>
          </p:nvSpPr>
          <p:spPr>
            <a:xfrm>
              <a:off x="5484934" y="2941620"/>
              <a:ext cx="142382" cy="107743"/>
            </a:xfrm>
            <a:custGeom>
              <a:avLst/>
              <a:gdLst/>
              <a:ahLst/>
              <a:cxnLst/>
              <a:rect l="l" t="t" r="r" b="b"/>
              <a:pathLst>
                <a:path w="9976" h="7549" extrusionOk="0">
                  <a:moveTo>
                    <a:pt x="6767" y="1"/>
                  </a:moveTo>
                  <a:lnTo>
                    <a:pt x="1" y="2883"/>
                  </a:lnTo>
                  <a:cubicBezTo>
                    <a:pt x="1" y="2883"/>
                    <a:pt x="4543" y="7548"/>
                    <a:pt x="7128" y="7548"/>
                  </a:cubicBezTo>
                  <a:cubicBezTo>
                    <a:pt x="7410" y="7548"/>
                    <a:pt x="7668" y="7493"/>
                    <a:pt x="7895" y="7369"/>
                  </a:cubicBezTo>
                  <a:cubicBezTo>
                    <a:pt x="9976" y="6241"/>
                    <a:pt x="6767" y="1"/>
                    <a:pt x="67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055;p43">
              <a:extLst>
                <a:ext uri="{FF2B5EF4-FFF2-40B4-BE49-F238E27FC236}">
                  <a16:creationId xmlns:a16="http://schemas.microsoft.com/office/drawing/2014/main" id="{C495F681-859C-4300-8E38-A08898ACD6D9}"/>
                </a:ext>
              </a:extLst>
            </p:cNvPr>
            <p:cNvSpPr/>
            <p:nvPr/>
          </p:nvSpPr>
          <p:spPr>
            <a:xfrm>
              <a:off x="5466693" y="2782082"/>
              <a:ext cx="142739" cy="259003"/>
            </a:xfrm>
            <a:custGeom>
              <a:avLst/>
              <a:gdLst/>
              <a:ahLst/>
              <a:cxnLst/>
              <a:rect l="l" t="t" r="r" b="b"/>
              <a:pathLst>
                <a:path w="10001" h="18147" extrusionOk="0">
                  <a:moveTo>
                    <a:pt x="5063" y="1"/>
                  </a:moveTo>
                  <a:lnTo>
                    <a:pt x="0" y="1981"/>
                  </a:lnTo>
                  <a:lnTo>
                    <a:pt x="0" y="18146"/>
                  </a:lnTo>
                  <a:lnTo>
                    <a:pt x="10000" y="11856"/>
                  </a:lnTo>
                  <a:cubicBezTo>
                    <a:pt x="6517" y="10577"/>
                    <a:pt x="5063" y="1"/>
                    <a:pt x="50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56;p43">
              <a:extLst>
                <a:ext uri="{FF2B5EF4-FFF2-40B4-BE49-F238E27FC236}">
                  <a16:creationId xmlns:a16="http://schemas.microsoft.com/office/drawing/2014/main" id="{8613E09D-0069-4C74-BAA0-70AACE8B50A2}"/>
                </a:ext>
              </a:extLst>
            </p:cNvPr>
            <p:cNvSpPr/>
            <p:nvPr/>
          </p:nvSpPr>
          <p:spPr>
            <a:xfrm>
              <a:off x="4929419" y="2370720"/>
              <a:ext cx="668210" cy="823238"/>
            </a:xfrm>
            <a:custGeom>
              <a:avLst/>
              <a:gdLst/>
              <a:ahLst/>
              <a:cxnLst/>
              <a:rect l="l" t="t" r="r" b="b"/>
              <a:pathLst>
                <a:path w="46818" h="57680" extrusionOk="0">
                  <a:moveTo>
                    <a:pt x="6115" y="1"/>
                  </a:moveTo>
                  <a:lnTo>
                    <a:pt x="0" y="27068"/>
                  </a:lnTo>
                  <a:lnTo>
                    <a:pt x="7569" y="47720"/>
                  </a:lnTo>
                  <a:cubicBezTo>
                    <a:pt x="9862" y="53914"/>
                    <a:pt x="15714" y="57680"/>
                    <a:pt x="21866" y="57680"/>
                  </a:cubicBezTo>
                  <a:cubicBezTo>
                    <a:pt x="24054" y="57680"/>
                    <a:pt x="26279" y="57204"/>
                    <a:pt x="28396" y="56191"/>
                  </a:cubicBezTo>
                  <a:lnTo>
                    <a:pt x="46817" y="47369"/>
                  </a:lnTo>
                  <a:lnTo>
                    <a:pt x="46817" y="47369"/>
                  </a:lnTo>
                  <a:cubicBezTo>
                    <a:pt x="46817" y="47369"/>
                    <a:pt x="46756" y="47385"/>
                    <a:pt x="46640" y="47385"/>
                  </a:cubicBezTo>
                  <a:cubicBezTo>
                    <a:pt x="45768" y="47385"/>
                    <a:pt x="41804" y="46467"/>
                    <a:pt x="37644" y="30803"/>
                  </a:cubicBezTo>
                  <a:lnTo>
                    <a:pt x="25088" y="36216"/>
                  </a:lnTo>
                  <a:lnTo>
                    <a:pt x="11454" y="10477"/>
                  </a:lnTo>
                  <a:cubicBezTo>
                    <a:pt x="11454" y="10477"/>
                    <a:pt x="11454" y="5940"/>
                    <a:pt x="611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057;p43">
              <a:extLst>
                <a:ext uri="{FF2B5EF4-FFF2-40B4-BE49-F238E27FC236}">
                  <a16:creationId xmlns:a16="http://schemas.microsoft.com/office/drawing/2014/main" id="{6E55D844-92DA-48CC-A65C-F1C46A7A0319}"/>
                </a:ext>
              </a:extLst>
            </p:cNvPr>
            <p:cNvSpPr/>
            <p:nvPr/>
          </p:nvSpPr>
          <p:spPr>
            <a:xfrm>
              <a:off x="5335415" y="2977758"/>
              <a:ext cx="191737" cy="94441"/>
            </a:xfrm>
            <a:custGeom>
              <a:avLst/>
              <a:gdLst/>
              <a:ahLst/>
              <a:cxnLst/>
              <a:rect l="l" t="t" r="r" b="b"/>
              <a:pathLst>
                <a:path w="13434" h="6617" fill="none" extrusionOk="0">
                  <a:moveTo>
                    <a:pt x="13434" y="0"/>
                  </a:moveTo>
                  <a:lnTo>
                    <a:pt x="0" y="6617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058;p43">
              <a:extLst>
                <a:ext uri="{FF2B5EF4-FFF2-40B4-BE49-F238E27FC236}">
                  <a16:creationId xmlns:a16="http://schemas.microsoft.com/office/drawing/2014/main" id="{8E7B1401-E096-4108-9DB3-D15E0E9A4E50}"/>
                </a:ext>
              </a:extLst>
            </p:cNvPr>
            <p:cNvSpPr/>
            <p:nvPr/>
          </p:nvSpPr>
          <p:spPr>
            <a:xfrm>
              <a:off x="5451308" y="2950569"/>
              <a:ext cx="26133" cy="25762"/>
            </a:xfrm>
            <a:custGeom>
              <a:avLst/>
              <a:gdLst/>
              <a:ahLst/>
              <a:cxnLst/>
              <a:rect l="l" t="t" r="r" b="b"/>
              <a:pathLst>
                <a:path w="1831" h="1805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05"/>
                    <a:pt x="903" y="1805"/>
                  </a:cubicBezTo>
                  <a:cubicBezTo>
                    <a:pt x="1404" y="1805"/>
                    <a:pt x="1830" y="1404"/>
                    <a:pt x="1830" y="903"/>
                  </a:cubicBezTo>
                  <a:cubicBezTo>
                    <a:pt x="1830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059;p43">
              <a:extLst>
                <a:ext uri="{FF2B5EF4-FFF2-40B4-BE49-F238E27FC236}">
                  <a16:creationId xmlns:a16="http://schemas.microsoft.com/office/drawing/2014/main" id="{CEBF9F31-9F7D-48B6-A501-EDD84C482E03}"/>
                </a:ext>
              </a:extLst>
            </p:cNvPr>
            <p:cNvSpPr/>
            <p:nvPr/>
          </p:nvSpPr>
          <p:spPr>
            <a:xfrm>
              <a:off x="5376192" y="2990989"/>
              <a:ext cx="26133" cy="26133"/>
            </a:xfrm>
            <a:custGeom>
              <a:avLst/>
              <a:gdLst/>
              <a:ahLst/>
              <a:cxnLst/>
              <a:rect l="l" t="t" r="r" b="b"/>
              <a:pathLst>
                <a:path w="1831" h="1831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30"/>
                    <a:pt x="903" y="1830"/>
                  </a:cubicBezTo>
                  <a:cubicBezTo>
                    <a:pt x="1404" y="1830"/>
                    <a:pt x="1830" y="1404"/>
                    <a:pt x="1830" y="903"/>
                  </a:cubicBezTo>
                  <a:cubicBezTo>
                    <a:pt x="1830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060;p43">
              <a:extLst>
                <a:ext uri="{FF2B5EF4-FFF2-40B4-BE49-F238E27FC236}">
                  <a16:creationId xmlns:a16="http://schemas.microsoft.com/office/drawing/2014/main" id="{C65FF855-6B24-4412-8329-033D8E4459AE}"/>
                </a:ext>
              </a:extLst>
            </p:cNvPr>
            <p:cNvSpPr/>
            <p:nvPr/>
          </p:nvSpPr>
          <p:spPr>
            <a:xfrm>
              <a:off x="5172295" y="2887613"/>
              <a:ext cx="115193" cy="51524"/>
            </a:xfrm>
            <a:custGeom>
              <a:avLst/>
              <a:gdLst/>
              <a:ahLst/>
              <a:cxnLst/>
              <a:rect l="l" t="t" r="r" b="b"/>
              <a:pathLst>
                <a:path w="8071" h="3610" fill="none" extrusionOk="0">
                  <a:moveTo>
                    <a:pt x="8071" y="0"/>
                  </a:moveTo>
                  <a:lnTo>
                    <a:pt x="1" y="3609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061;p43">
              <a:extLst>
                <a:ext uri="{FF2B5EF4-FFF2-40B4-BE49-F238E27FC236}">
                  <a16:creationId xmlns:a16="http://schemas.microsoft.com/office/drawing/2014/main" id="{1BF8A86E-53A3-44BB-85EF-A09271C59C7A}"/>
                </a:ext>
              </a:extLst>
            </p:cNvPr>
            <p:cNvSpPr/>
            <p:nvPr/>
          </p:nvSpPr>
          <p:spPr>
            <a:xfrm>
              <a:off x="5139025" y="2882603"/>
              <a:ext cx="118419" cy="5024"/>
            </a:xfrm>
            <a:custGeom>
              <a:avLst/>
              <a:gdLst/>
              <a:ahLst/>
              <a:cxnLst/>
              <a:rect l="l" t="t" r="r" b="b"/>
              <a:pathLst>
                <a:path w="8297" h="352" fill="none" extrusionOk="0">
                  <a:moveTo>
                    <a:pt x="8297" y="0"/>
                  </a:moveTo>
                  <a:lnTo>
                    <a:pt x="1" y="351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062;p43">
              <a:extLst>
                <a:ext uri="{FF2B5EF4-FFF2-40B4-BE49-F238E27FC236}">
                  <a16:creationId xmlns:a16="http://schemas.microsoft.com/office/drawing/2014/main" id="{FFA6C485-CB30-4836-B815-A034A0C056AC}"/>
                </a:ext>
              </a:extLst>
            </p:cNvPr>
            <p:cNvSpPr/>
            <p:nvPr/>
          </p:nvSpPr>
          <p:spPr>
            <a:xfrm>
              <a:off x="5713508" y="2718769"/>
              <a:ext cx="99094" cy="28631"/>
            </a:xfrm>
            <a:custGeom>
              <a:avLst/>
              <a:gdLst/>
              <a:ahLst/>
              <a:cxnLst/>
              <a:rect l="l" t="t" r="r" b="b"/>
              <a:pathLst>
                <a:path w="6943" h="2006" fill="none" extrusionOk="0">
                  <a:moveTo>
                    <a:pt x="6943" y="1"/>
                  </a:moveTo>
                  <a:lnTo>
                    <a:pt x="1805" y="1855"/>
                  </a:lnTo>
                  <a:lnTo>
                    <a:pt x="1" y="200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063;p43">
              <a:extLst>
                <a:ext uri="{FF2B5EF4-FFF2-40B4-BE49-F238E27FC236}">
                  <a16:creationId xmlns:a16="http://schemas.microsoft.com/office/drawing/2014/main" id="{AF35DF0D-4E6B-4240-960B-0A6362819613}"/>
                </a:ext>
              </a:extLst>
            </p:cNvPr>
            <p:cNvSpPr/>
            <p:nvPr/>
          </p:nvSpPr>
          <p:spPr>
            <a:xfrm>
              <a:off x="5722100" y="2749541"/>
              <a:ext cx="92657" cy="25405"/>
            </a:xfrm>
            <a:custGeom>
              <a:avLst/>
              <a:gdLst/>
              <a:ahLst/>
              <a:cxnLst/>
              <a:rect l="l" t="t" r="r" b="b"/>
              <a:pathLst>
                <a:path w="6492" h="1780" fill="none" extrusionOk="0">
                  <a:moveTo>
                    <a:pt x="6491" y="0"/>
                  </a:moveTo>
                  <a:lnTo>
                    <a:pt x="3033" y="1504"/>
                  </a:lnTo>
                  <a:lnTo>
                    <a:pt x="0" y="17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064;p43">
              <a:extLst>
                <a:ext uri="{FF2B5EF4-FFF2-40B4-BE49-F238E27FC236}">
                  <a16:creationId xmlns:a16="http://schemas.microsoft.com/office/drawing/2014/main" id="{B7A50CBE-AD61-49DB-AC06-146262D13107}"/>
                </a:ext>
              </a:extLst>
            </p:cNvPr>
            <p:cNvSpPr/>
            <p:nvPr/>
          </p:nvSpPr>
          <p:spPr>
            <a:xfrm>
              <a:off x="5709940" y="2737010"/>
              <a:ext cx="15743" cy="54749"/>
            </a:xfrm>
            <a:custGeom>
              <a:avLst/>
              <a:gdLst/>
              <a:ahLst/>
              <a:cxnLst/>
              <a:rect l="l" t="t" r="r" b="b"/>
              <a:pathLst>
                <a:path w="1103" h="3836" fill="none" extrusionOk="0">
                  <a:moveTo>
                    <a:pt x="0" y="1"/>
                  </a:moveTo>
                  <a:lnTo>
                    <a:pt x="1103" y="383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065;p43">
              <a:extLst>
                <a:ext uri="{FF2B5EF4-FFF2-40B4-BE49-F238E27FC236}">
                  <a16:creationId xmlns:a16="http://schemas.microsoft.com/office/drawing/2014/main" id="{0E258786-A48B-4356-AE31-B5AEB855D092}"/>
                </a:ext>
              </a:extLst>
            </p:cNvPr>
            <p:cNvSpPr/>
            <p:nvPr/>
          </p:nvSpPr>
          <p:spPr>
            <a:xfrm>
              <a:off x="5640176" y="2759903"/>
              <a:ext cx="73346" cy="26490"/>
            </a:xfrm>
            <a:custGeom>
              <a:avLst/>
              <a:gdLst/>
              <a:ahLst/>
              <a:cxnLst/>
              <a:rect l="l" t="t" r="r" b="b"/>
              <a:pathLst>
                <a:path w="5139" h="1856" fill="none" extrusionOk="0">
                  <a:moveTo>
                    <a:pt x="5139" y="1856"/>
                  </a:moveTo>
                  <a:cubicBezTo>
                    <a:pt x="4011" y="978"/>
                    <a:pt x="1906" y="1"/>
                    <a:pt x="1" y="127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066;p43">
              <a:extLst>
                <a:ext uri="{FF2B5EF4-FFF2-40B4-BE49-F238E27FC236}">
                  <a16:creationId xmlns:a16="http://schemas.microsoft.com/office/drawing/2014/main" id="{B859C6B6-097B-443B-AD82-A7B14AF4D9F2}"/>
                </a:ext>
              </a:extLst>
            </p:cNvPr>
            <p:cNvSpPr/>
            <p:nvPr/>
          </p:nvSpPr>
          <p:spPr>
            <a:xfrm>
              <a:off x="4494793" y="2135709"/>
              <a:ext cx="154557" cy="176365"/>
            </a:xfrm>
            <a:custGeom>
              <a:avLst/>
              <a:gdLst/>
              <a:ahLst/>
              <a:cxnLst/>
              <a:rect l="l" t="t" r="r" b="b"/>
              <a:pathLst>
                <a:path w="10829" h="12357" extrusionOk="0">
                  <a:moveTo>
                    <a:pt x="527" y="0"/>
                  </a:moveTo>
                  <a:lnTo>
                    <a:pt x="1" y="9173"/>
                  </a:lnTo>
                  <a:lnTo>
                    <a:pt x="5415" y="12356"/>
                  </a:lnTo>
                  <a:lnTo>
                    <a:pt x="10828" y="9173"/>
                  </a:lnTo>
                  <a:lnTo>
                    <a:pt x="103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067;p43">
              <a:extLst>
                <a:ext uri="{FF2B5EF4-FFF2-40B4-BE49-F238E27FC236}">
                  <a16:creationId xmlns:a16="http://schemas.microsoft.com/office/drawing/2014/main" id="{BF57F934-37EE-4C66-99EB-07647D62BF0A}"/>
                </a:ext>
              </a:extLst>
            </p:cNvPr>
            <p:cNvSpPr/>
            <p:nvPr/>
          </p:nvSpPr>
          <p:spPr>
            <a:xfrm>
              <a:off x="4535584" y="2288810"/>
              <a:ext cx="72975" cy="60101"/>
            </a:xfrm>
            <a:custGeom>
              <a:avLst/>
              <a:gdLst/>
              <a:ahLst/>
              <a:cxnLst/>
              <a:rect l="l" t="t" r="r" b="b"/>
              <a:pathLst>
                <a:path w="5113" h="4211" extrusionOk="0">
                  <a:moveTo>
                    <a:pt x="0" y="0"/>
                  </a:moveTo>
                  <a:lnTo>
                    <a:pt x="1253" y="4211"/>
                  </a:lnTo>
                  <a:lnTo>
                    <a:pt x="3860" y="4211"/>
                  </a:lnTo>
                  <a:lnTo>
                    <a:pt x="51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068;p43">
              <a:extLst>
                <a:ext uri="{FF2B5EF4-FFF2-40B4-BE49-F238E27FC236}">
                  <a16:creationId xmlns:a16="http://schemas.microsoft.com/office/drawing/2014/main" id="{FAA49A36-7825-4329-8665-6A74F6A5A951}"/>
                </a:ext>
              </a:extLst>
            </p:cNvPr>
            <p:cNvSpPr/>
            <p:nvPr/>
          </p:nvSpPr>
          <p:spPr>
            <a:xfrm>
              <a:off x="4430410" y="2053386"/>
              <a:ext cx="71206" cy="67880"/>
            </a:xfrm>
            <a:custGeom>
              <a:avLst/>
              <a:gdLst/>
              <a:ahLst/>
              <a:cxnLst/>
              <a:rect l="l" t="t" r="r" b="b"/>
              <a:pathLst>
                <a:path w="4989" h="4756" extrusionOk="0">
                  <a:moveTo>
                    <a:pt x="2235" y="1"/>
                  </a:moveTo>
                  <a:cubicBezTo>
                    <a:pt x="1941" y="1"/>
                    <a:pt x="1649" y="66"/>
                    <a:pt x="1379" y="204"/>
                  </a:cubicBezTo>
                  <a:cubicBezTo>
                    <a:pt x="352" y="756"/>
                    <a:pt x="1" y="2159"/>
                    <a:pt x="627" y="3362"/>
                  </a:cubicBezTo>
                  <a:cubicBezTo>
                    <a:pt x="1088" y="4228"/>
                    <a:pt x="1927" y="4755"/>
                    <a:pt x="2747" y="4755"/>
                  </a:cubicBezTo>
                  <a:cubicBezTo>
                    <a:pt x="3044" y="4755"/>
                    <a:pt x="3337" y="4686"/>
                    <a:pt x="3610" y="4540"/>
                  </a:cubicBezTo>
                  <a:cubicBezTo>
                    <a:pt x="4662" y="4014"/>
                    <a:pt x="4988" y="2610"/>
                    <a:pt x="4362" y="1407"/>
                  </a:cubicBezTo>
                  <a:cubicBezTo>
                    <a:pt x="3918" y="520"/>
                    <a:pt x="3065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069;p43">
              <a:extLst>
                <a:ext uri="{FF2B5EF4-FFF2-40B4-BE49-F238E27FC236}">
                  <a16:creationId xmlns:a16="http://schemas.microsoft.com/office/drawing/2014/main" id="{4FB9844C-B8F4-4C96-B12F-9FE6B908D5DA}"/>
                </a:ext>
              </a:extLst>
            </p:cNvPr>
            <p:cNvSpPr/>
            <p:nvPr/>
          </p:nvSpPr>
          <p:spPr>
            <a:xfrm>
              <a:off x="4449007" y="2062020"/>
              <a:ext cx="41162" cy="21480"/>
            </a:xfrm>
            <a:custGeom>
              <a:avLst/>
              <a:gdLst/>
              <a:ahLst/>
              <a:cxnLst/>
              <a:rect l="l" t="t" r="r" b="b"/>
              <a:pathLst>
                <a:path w="2884" h="1505" fill="none" extrusionOk="0">
                  <a:moveTo>
                    <a:pt x="1" y="1429"/>
                  </a:moveTo>
                  <a:cubicBezTo>
                    <a:pt x="277" y="126"/>
                    <a:pt x="1705" y="0"/>
                    <a:pt x="2883" y="15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070;p43">
              <a:extLst>
                <a:ext uri="{FF2B5EF4-FFF2-40B4-BE49-F238E27FC236}">
                  <a16:creationId xmlns:a16="http://schemas.microsoft.com/office/drawing/2014/main" id="{BC916AFB-D609-47D3-9691-2D403703A2D1}"/>
                </a:ext>
              </a:extLst>
            </p:cNvPr>
            <p:cNvSpPr/>
            <p:nvPr/>
          </p:nvSpPr>
          <p:spPr>
            <a:xfrm>
              <a:off x="4642528" y="2053386"/>
              <a:ext cx="71206" cy="67880"/>
            </a:xfrm>
            <a:custGeom>
              <a:avLst/>
              <a:gdLst/>
              <a:ahLst/>
              <a:cxnLst/>
              <a:rect l="l" t="t" r="r" b="b"/>
              <a:pathLst>
                <a:path w="4989" h="4756" extrusionOk="0">
                  <a:moveTo>
                    <a:pt x="2754" y="1"/>
                  </a:moveTo>
                  <a:cubicBezTo>
                    <a:pt x="1924" y="1"/>
                    <a:pt x="1071" y="520"/>
                    <a:pt x="627" y="1407"/>
                  </a:cubicBezTo>
                  <a:cubicBezTo>
                    <a:pt x="1" y="2610"/>
                    <a:pt x="327" y="4014"/>
                    <a:pt x="1379" y="4540"/>
                  </a:cubicBezTo>
                  <a:cubicBezTo>
                    <a:pt x="1652" y="4686"/>
                    <a:pt x="1945" y="4755"/>
                    <a:pt x="2242" y="4755"/>
                  </a:cubicBezTo>
                  <a:cubicBezTo>
                    <a:pt x="3062" y="4755"/>
                    <a:pt x="3901" y="4228"/>
                    <a:pt x="4362" y="3362"/>
                  </a:cubicBezTo>
                  <a:cubicBezTo>
                    <a:pt x="4988" y="2159"/>
                    <a:pt x="4637" y="756"/>
                    <a:pt x="3610" y="204"/>
                  </a:cubicBezTo>
                  <a:cubicBezTo>
                    <a:pt x="3340" y="66"/>
                    <a:pt x="3048" y="1"/>
                    <a:pt x="27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071;p43">
              <a:extLst>
                <a:ext uri="{FF2B5EF4-FFF2-40B4-BE49-F238E27FC236}">
                  <a16:creationId xmlns:a16="http://schemas.microsoft.com/office/drawing/2014/main" id="{794EB66C-613A-4F6E-8BF2-CDEEA3CEEB31}"/>
                </a:ext>
              </a:extLst>
            </p:cNvPr>
            <p:cNvSpPr/>
            <p:nvPr/>
          </p:nvSpPr>
          <p:spPr>
            <a:xfrm>
              <a:off x="4653974" y="2062020"/>
              <a:ext cx="41162" cy="21480"/>
            </a:xfrm>
            <a:custGeom>
              <a:avLst/>
              <a:gdLst/>
              <a:ahLst/>
              <a:cxnLst/>
              <a:rect l="l" t="t" r="r" b="b"/>
              <a:pathLst>
                <a:path w="2884" h="1505" fill="none" extrusionOk="0">
                  <a:moveTo>
                    <a:pt x="2883" y="1429"/>
                  </a:moveTo>
                  <a:cubicBezTo>
                    <a:pt x="2607" y="126"/>
                    <a:pt x="1179" y="0"/>
                    <a:pt x="1" y="15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072;p43">
              <a:extLst>
                <a:ext uri="{FF2B5EF4-FFF2-40B4-BE49-F238E27FC236}">
                  <a16:creationId xmlns:a16="http://schemas.microsoft.com/office/drawing/2014/main" id="{E2E489A1-0D6C-4BB3-AF2D-F6DE615534EE}"/>
                </a:ext>
              </a:extLst>
            </p:cNvPr>
            <p:cNvSpPr/>
            <p:nvPr/>
          </p:nvSpPr>
          <p:spPr>
            <a:xfrm>
              <a:off x="4469759" y="1970448"/>
              <a:ext cx="204625" cy="216785"/>
            </a:xfrm>
            <a:custGeom>
              <a:avLst/>
              <a:gdLst/>
              <a:ahLst/>
              <a:cxnLst/>
              <a:rect l="l" t="t" r="r" b="b"/>
              <a:pathLst>
                <a:path w="14337" h="15189" extrusionOk="0">
                  <a:moveTo>
                    <a:pt x="2507" y="0"/>
                  </a:moveTo>
                  <a:cubicBezTo>
                    <a:pt x="1955" y="0"/>
                    <a:pt x="1529" y="477"/>
                    <a:pt x="1630" y="1028"/>
                  </a:cubicBezTo>
                  <a:cubicBezTo>
                    <a:pt x="1805" y="2306"/>
                    <a:pt x="1429" y="3609"/>
                    <a:pt x="577" y="4587"/>
                  </a:cubicBezTo>
                  <a:lnTo>
                    <a:pt x="1" y="5238"/>
                  </a:lnTo>
                  <a:cubicBezTo>
                    <a:pt x="402" y="13384"/>
                    <a:pt x="5164" y="15188"/>
                    <a:pt x="7169" y="15188"/>
                  </a:cubicBezTo>
                  <a:cubicBezTo>
                    <a:pt x="9174" y="15188"/>
                    <a:pt x="13935" y="13384"/>
                    <a:pt x="14336" y="5238"/>
                  </a:cubicBezTo>
                  <a:lnTo>
                    <a:pt x="13760" y="4587"/>
                  </a:lnTo>
                  <a:cubicBezTo>
                    <a:pt x="12908" y="3609"/>
                    <a:pt x="12532" y="2306"/>
                    <a:pt x="12707" y="1028"/>
                  </a:cubicBezTo>
                  <a:cubicBezTo>
                    <a:pt x="12808" y="477"/>
                    <a:pt x="12382" y="0"/>
                    <a:pt x="1183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073;p43">
              <a:extLst>
                <a:ext uri="{FF2B5EF4-FFF2-40B4-BE49-F238E27FC236}">
                  <a16:creationId xmlns:a16="http://schemas.microsoft.com/office/drawing/2014/main" id="{C8C5875B-67C6-48C1-8DA1-E8D965E05C5A}"/>
                </a:ext>
              </a:extLst>
            </p:cNvPr>
            <p:cNvSpPr/>
            <p:nvPr/>
          </p:nvSpPr>
          <p:spPr>
            <a:xfrm>
              <a:off x="4509822" y="2048790"/>
              <a:ext cx="40791" cy="12888"/>
            </a:xfrm>
            <a:custGeom>
              <a:avLst/>
              <a:gdLst/>
              <a:ahLst/>
              <a:cxnLst/>
              <a:rect l="l" t="t" r="r" b="b"/>
              <a:pathLst>
                <a:path w="2858" h="903" fill="none" extrusionOk="0">
                  <a:moveTo>
                    <a:pt x="1" y="75"/>
                  </a:moveTo>
                  <a:cubicBezTo>
                    <a:pt x="627" y="902"/>
                    <a:pt x="1981" y="877"/>
                    <a:pt x="2858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074;p43">
              <a:extLst>
                <a:ext uri="{FF2B5EF4-FFF2-40B4-BE49-F238E27FC236}">
                  <a16:creationId xmlns:a16="http://schemas.microsoft.com/office/drawing/2014/main" id="{00E38B5E-0EC7-444A-AECC-BBF8128D654B}"/>
                </a:ext>
              </a:extLst>
            </p:cNvPr>
            <p:cNvSpPr/>
            <p:nvPr/>
          </p:nvSpPr>
          <p:spPr>
            <a:xfrm>
              <a:off x="4503029" y="2012295"/>
              <a:ext cx="49740" cy="10034"/>
            </a:xfrm>
            <a:custGeom>
              <a:avLst/>
              <a:gdLst/>
              <a:ahLst/>
              <a:cxnLst/>
              <a:rect l="l" t="t" r="r" b="b"/>
              <a:pathLst>
                <a:path w="3485" h="703" fill="none" extrusionOk="0">
                  <a:moveTo>
                    <a:pt x="0" y="702"/>
                  </a:moveTo>
                  <a:cubicBezTo>
                    <a:pt x="1128" y="101"/>
                    <a:pt x="2381" y="1"/>
                    <a:pt x="3484" y="7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075;p43">
              <a:extLst>
                <a:ext uri="{FF2B5EF4-FFF2-40B4-BE49-F238E27FC236}">
                  <a16:creationId xmlns:a16="http://schemas.microsoft.com/office/drawing/2014/main" id="{2F20596D-4F19-42FD-BC67-81923006D3BA}"/>
                </a:ext>
              </a:extLst>
            </p:cNvPr>
            <p:cNvSpPr/>
            <p:nvPr/>
          </p:nvSpPr>
          <p:spPr>
            <a:xfrm>
              <a:off x="4593530" y="2048790"/>
              <a:ext cx="40791" cy="12888"/>
            </a:xfrm>
            <a:custGeom>
              <a:avLst/>
              <a:gdLst/>
              <a:ahLst/>
              <a:cxnLst/>
              <a:rect l="l" t="t" r="r" b="b"/>
              <a:pathLst>
                <a:path w="2858" h="903" fill="none" extrusionOk="0">
                  <a:moveTo>
                    <a:pt x="2857" y="75"/>
                  </a:moveTo>
                  <a:cubicBezTo>
                    <a:pt x="2231" y="902"/>
                    <a:pt x="877" y="87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076;p43">
              <a:extLst>
                <a:ext uri="{FF2B5EF4-FFF2-40B4-BE49-F238E27FC236}">
                  <a16:creationId xmlns:a16="http://schemas.microsoft.com/office/drawing/2014/main" id="{8A113AEB-DCFA-412D-A95C-CA5D662CD842}"/>
                </a:ext>
              </a:extLst>
            </p:cNvPr>
            <p:cNvSpPr/>
            <p:nvPr/>
          </p:nvSpPr>
          <p:spPr>
            <a:xfrm>
              <a:off x="4591375" y="2012295"/>
              <a:ext cx="49740" cy="10034"/>
            </a:xfrm>
            <a:custGeom>
              <a:avLst/>
              <a:gdLst/>
              <a:ahLst/>
              <a:cxnLst/>
              <a:rect l="l" t="t" r="r" b="b"/>
              <a:pathLst>
                <a:path w="3485" h="703" fill="none" extrusionOk="0">
                  <a:moveTo>
                    <a:pt x="3485" y="702"/>
                  </a:moveTo>
                  <a:cubicBezTo>
                    <a:pt x="2357" y="101"/>
                    <a:pt x="1104" y="1"/>
                    <a:pt x="1" y="7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077;p43">
              <a:extLst>
                <a:ext uri="{FF2B5EF4-FFF2-40B4-BE49-F238E27FC236}">
                  <a16:creationId xmlns:a16="http://schemas.microsoft.com/office/drawing/2014/main" id="{65C5FE55-8A6C-48DB-AB7D-B3F640A1BF4D}"/>
                </a:ext>
              </a:extLst>
            </p:cNvPr>
            <p:cNvSpPr/>
            <p:nvPr/>
          </p:nvSpPr>
          <p:spPr>
            <a:xfrm>
              <a:off x="4567412" y="2036615"/>
              <a:ext cx="19339" cy="42946"/>
            </a:xfrm>
            <a:custGeom>
              <a:avLst/>
              <a:gdLst/>
              <a:ahLst/>
              <a:cxnLst/>
              <a:rect l="l" t="t" r="r" b="b"/>
              <a:pathLst>
                <a:path w="1355" h="3009" fill="none" extrusionOk="0">
                  <a:moveTo>
                    <a:pt x="1" y="1"/>
                  </a:moveTo>
                  <a:lnTo>
                    <a:pt x="1" y="3008"/>
                  </a:lnTo>
                  <a:lnTo>
                    <a:pt x="1354" y="27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078;p43">
              <a:extLst>
                <a:ext uri="{FF2B5EF4-FFF2-40B4-BE49-F238E27FC236}">
                  <a16:creationId xmlns:a16="http://schemas.microsoft.com/office/drawing/2014/main" id="{F103B593-3292-4E0A-BC0D-85780C150203}"/>
                </a:ext>
              </a:extLst>
            </p:cNvPr>
            <p:cNvSpPr/>
            <p:nvPr/>
          </p:nvSpPr>
          <p:spPr>
            <a:xfrm>
              <a:off x="4538795" y="2093491"/>
              <a:ext cx="66553" cy="18269"/>
            </a:xfrm>
            <a:custGeom>
              <a:avLst/>
              <a:gdLst/>
              <a:ahLst/>
              <a:cxnLst/>
              <a:rect l="l" t="t" r="r" b="b"/>
              <a:pathLst>
                <a:path w="4663" h="1280" fill="none" extrusionOk="0">
                  <a:moveTo>
                    <a:pt x="1" y="1"/>
                  </a:moveTo>
                  <a:cubicBezTo>
                    <a:pt x="1" y="1"/>
                    <a:pt x="1830" y="1279"/>
                    <a:pt x="4662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1079;p43">
              <a:extLst>
                <a:ext uri="{FF2B5EF4-FFF2-40B4-BE49-F238E27FC236}">
                  <a16:creationId xmlns:a16="http://schemas.microsoft.com/office/drawing/2014/main" id="{16EE0ABF-06A0-475A-B70D-AD5DF7ABE5B3}"/>
                </a:ext>
              </a:extLst>
            </p:cNvPr>
            <p:cNvSpPr/>
            <p:nvPr/>
          </p:nvSpPr>
          <p:spPr>
            <a:xfrm>
              <a:off x="4560618" y="2119610"/>
              <a:ext cx="22907" cy="14"/>
            </a:xfrm>
            <a:custGeom>
              <a:avLst/>
              <a:gdLst/>
              <a:ahLst/>
              <a:cxnLst/>
              <a:rect l="l" t="t" r="r" b="b"/>
              <a:pathLst>
                <a:path w="1605" h="1" fill="none" extrusionOk="0">
                  <a:moveTo>
                    <a:pt x="1" y="1"/>
                  </a:moveTo>
                  <a:lnTo>
                    <a:pt x="160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080;p43">
              <a:extLst>
                <a:ext uri="{FF2B5EF4-FFF2-40B4-BE49-F238E27FC236}">
                  <a16:creationId xmlns:a16="http://schemas.microsoft.com/office/drawing/2014/main" id="{782B8CBF-7F17-484E-B3B0-EEE7C28CE0FA}"/>
                </a:ext>
              </a:extLst>
            </p:cNvPr>
            <p:cNvSpPr/>
            <p:nvPr/>
          </p:nvSpPr>
          <p:spPr>
            <a:xfrm>
              <a:off x="4457242" y="2243024"/>
              <a:ext cx="105888" cy="99094"/>
            </a:xfrm>
            <a:custGeom>
              <a:avLst/>
              <a:gdLst/>
              <a:ahLst/>
              <a:cxnLst/>
              <a:rect l="l" t="t" r="r" b="b"/>
              <a:pathLst>
                <a:path w="7419" h="6943" extrusionOk="0">
                  <a:moveTo>
                    <a:pt x="1454" y="0"/>
                  </a:moveTo>
                  <a:lnTo>
                    <a:pt x="0" y="2682"/>
                  </a:lnTo>
                  <a:lnTo>
                    <a:pt x="5665" y="6943"/>
                  </a:lnTo>
                  <a:lnTo>
                    <a:pt x="7419" y="320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081;p43">
              <a:extLst>
                <a:ext uri="{FF2B5EF4-FFF2-40B4-BE49-F238E27FC236}">
                  <a16:creationId xmlns:a16="http://schemas.microsoft.com/office/drawing/2014/main" id="{40D935F9-7577-4325-BAAB-62D160F1B722}"/>
                </a:ext>
              </a:extLst>
            </p:cNvPr>
            <p:cNvSpPr/>
            <p:nvPr/>
          </p:nvSpPr>
          <p:spPr>
            <a:xfrm>
              <a:off x="4581013" y="2243024"/>
              <a:ext cx="105888" cy="99094"/>
            </a:xfrm>
            <a:custGeom>
              <a:avLst/>
              <a:gdLst/>
              <a:ahLst/>
              <a:cxnLst/>
              <a:rect l="l" t="t" r="r" b="b"/>
              <a:pathLst>
                <a:path w="7419" h="6943" extrusionOk="0">
                  <a:moveTo>
                    <a:pt x="5965" y="0"/>
                  </a:moveTo>
                  <a:lnTo>
                    <a:pt x="0" y="3208"/>
                  </a:lnTo>
                  <a:lnTo>
                    <a:pt x="1754" y="6943"/>
                  </a:lnTo>
                  <a:lnTo>
                    <a:pt x="7419" y="2682"/>
                  </a:lnTo>
                  <a:lnTo>
                    <a:pt x="596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082;p43">
              <a:extLst>
                <a:ext uri="{FF2B5EF4-FFF2-40B4-BE49-F238E27FC236}">
                  <a16:creationId xmlns:a16="http://schemas.microsoft.com/office/drawing/2014/main" id="{D283AA84-20E3-4141-B23A-5343524C4B5E}"/>
                </a:ext>
              </a:extLst>
            </p:cNvPr>
            <p:cNvSpPr/>
            <p:nvPr/>
          </p:nvSpPr>
          <p:spPr>
            <a:xfrm>
              <a:off x="4553468" y="2348898"/>
              <a:ext cx="520118" cy="370514"/>
            </a:xfrm>
            <a:custGeom>
              <a:avLst/>
              <a:gdLst/>
              <a:ahLst/>
              <a:cxnLst/>
              <a:rect l="l" t="t" r="r" b="b"/>
              <a:pathLst>
                <a:path w="36442" h="25960" extrusionOk="0">
                  <a:moveTo>
                    <a:pt x="0" y="1"/>
                  </a:moveTo>
                  <a:cubicBezTo>
                    <a:pt x="0" y="1"/>
                    <a:pt x="201" y="7119"/>
                    <a:pt x="2281" y="10878"/>
                  </a:cubicBezTo>
                  <a:cubicBezTo>
                    <a:pt x="5990" y="17595"/>
                    <a:pt x="14136" y="16216"/>
                    <a:pt x="16216" y="19299"/>
                  </a:cubicBezTo>
                  <a:cubicBezTo>
                    <a:pt x="18031" y="21990"/>
                    <a:pt x="19962" y="25959"/>
                    <a:pt x="26988" y="25959"/>
                  </a:cubicBezTo>
                  <a:cubicBezTo>
                    <a:pt x="28013" y="25959"/>
                    <a:pt x="29145" y="25875"/>
                    <a:pt x="30401" y="25690"/>
                  </a:cubicBezTo>
                  <a:lnTo>
                    <a:pt x="36441" y="19775"/>
                  </a:lnTo>
                  <a:lnTo>
                    <a:pt x="30176" y="16868"/>
                  </a:lnTo>
                  <a:cubicBezTo>
                    <a:pt x="30176" y="16868"/>
                    <a:pt x="28975" y="17374"/>
                    <a:pt x="27428" y="17374"/>
                  </a:cubicBezTo>
                  <a:cubicBezTo>
                    <a:pt x="26052" y="17374"/>
                    <a:pt x="24404" y="16974"/>
                    <a:pt x="23083" y="15465"/>
                  </a:cubicBezTo>
                  <a:cubicBezTo>
                    <a:pt x="20401" y="12427"/>
                    <a:pt x="18079" y="11344"/>
                    <a:pt x="14499" y="11344"/>
                  </a:cubicBezTo>
                  <a:cubicBezTo>
                    <a:pt x="14299" y="11344"/>
                    <a:pt x="14094" y="11348"/>
                    <a:pt x="13885" y="11354"/>
                  </a:cubicBezTo>
                  <a:cubicBezTo>
                    <a:pt x="13781" y="11357"/>
                    <a:pt x="13676" y="11359"/>
                    <a:pt x="13569" y="11359"/>
                  </a:cubicBezTo>
                  <a:cubicBezTo>
                    <a:pt x="9588" y="11359"/>
                    <a:pt x="3388" y="9031"/>
                    <a:pt x="26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083;p43">
              <a:extLst>
                <a:ext uri="{FF2B5EF4-FFF2-40B4-BE49-F238E27FC236}">
                  <a16:creationId xmlns:a16="http://schemas.microsoft.com/office/drawing/2014/main" id="{BB97B58F-518A-4855-BA3C-2C470459D3D6}"/>
                </a:ext>
              </a:extLst>
            </p:cNvPr>
            <p:cNvSpPr/>
            <p:nvPr/>
          </p:nvSpPr>
          <p:spPr>
            <a:xfrm>
              <a:off x="3330935" y="2718769"/>
              <a:ext cx="99094" cy="28631"/>
            </a:xfrm>
            <a:custGeom>
              <a:avLst/>
              <a:gdLst/>
              <a:ahLst/>
              <a:cxnLst/>
              <a:rect l="l" t="t" r="r" b="b"/>
              <a:pathLst>
                <a:path w="6943" h="2006" fill="none" extrusionOk="0">
                  <a:moveTo>
                    <a:pt x="0" y="1"/>
                  </a:moveTo>
                  <a:lnTo>
                    <a:pt x="5138" y="1855"/>
                  </a:lnTo>
                  <a:lnTo>
                    <a:pt x="6943" y="200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084;p43">
              <a:extLst>
                <a:ext uri="{FF2B5EF4-FFF2-40B4-BE49-F238E27FC236}">
                  <a16:creationId xmlns:a16="http://schemas.microsoft.com/office/drawing/2014/main" id="{D94690CE-FD06-49BB-B98A-A3BB2F49999A}"/>
                </a:ext>
              </a:extLst>
            </p:cNvPr>
            <p:cNvSpPr/>
            <p:nvPr/>
          </p:nvSpPr>
          <p:spPr>
            <a:xfrm>
              <a:off x="3329137" y="2749541"/>
              <a:ext cx="92300" cy="25405"/>
            </a:xfrm>
            <a:custGeom>
              <a:avLst/>
              <a:gdLst/>
              <a:ahLst/>
              <a:cxnLst/>
              <a:rect l="l" t="t" r="r" b="b"/>
              <a:pathLst>
                <a:path w="6467" h="1780" fill="none" extrusionOk="0">
                  <a:moveTo>
                    <a:pt x="1" y="0"/>
                  </a:moveTo>
                  <a:lnTo>
                    <a:pt x="3434" y="1504"/>
                  </a:lnTo>
                  <a:lnTo>
                    <a:pt x="6467" y="17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3465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AA84DB-BB29-4CE5-911B-43A916C18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295" y="1355304"/>
            <a:ext cx="516697" cy="516697"/>
          </a:xfrm>
          <a:prstGeom prst="rect">
            <a:avLst/>
          </a:prstGeom>
        </p:spPr>
      </p:pic>
      <p:sp>
        <p:nvSpPr>
          <p:cNvPr id="2246" name="Google Shape;2246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ecomic</a:t>
            </a:r>
            <a:endParaRPr dirty="0"/>
          </a:p>
        </p:txBody>
      </p:sp>
      <p:sp>
        <p:nvSpPr>
          <p:cNvPr id="2247" name="Google Shape;2247;p62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4423500" cy="34013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Clr>
                <a:srgbClr val="273D40"/>
              </a:buClr>
              <a:buSzPts val="600"/>
              <a:buNone/>
            </a:pPr>
            <a:r>
              <a:rPr lang="es-ES" dirty="0">
                <a:solidFill>
                  <a:schemeClr val="dk1"/>
                </a:solidFill>
              </a:rPr>
              <a:t>Es una tienda virtual que esta operando para traer lo mejor del mundo del manga y el cómic a todos los rincones posibles</a:t>
            </a:r>
            <a:r>
              <a:rPr lang="en" dirty="0">
                <a:solidFill>
                  <a:schemeClr val="dk1"/>
                </a:solidFill>
              </a:rPr>
              <a:t>. </a:t>
            </a:r>
            <a:r>
              <a:rPr lang="es-ES" dirty="0">
                <a:solidFill>
                  <a:schemeClr val="dk1"/>
                </a:solidFill>
              </a:rPr>
              <a:t>Ofreciendo una gamma de productos especializados a su gusto.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La plataforma esta desarrollada e implementada con las mejores practicas y herramientas que son algunas de las siguientes:</a:t>
            </a:r>
            <a:endParaRPr dirty="0">
              <a:solidFill>
                <a:schemeClr val="dk1"/>
              </a:solidFill>
            </a:endParaRPr>
          </a:p>
          <a:p>
            <a:pPr marL="338328" lvl="0" indent="-229616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HTML, CSS, JAVASCRIPT</a:t>
            </a:r>
            <a:endParaRPr dirty="0">
              <a:solidFill>
                <a:schemeClr val="dk1"/>
              </a:solidFill>
            </a:endParaRPr>
          </a:p>
          <a:p>
            <a:pPr marL="338328" lvl="0" indent="-22961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Base de </a:t>
            </a:r>
            <a:r>
              <a:rPr lang="es-CO" dirty="0">
                <a:solidFill>
                  <a:schemeClr val="dk1"/>
                </a:solidFill>
              </a:rPr>
              <a:t>datos</a:t>
            </a:r>
            <a:r>
              <a:rPr lang="en-US" dirty="0">
                <a:solidFill>
                  <a:schemeClr val="dk1"/>
                </a:solidFill>
              </a:rPr>
              <a:t> ER </a:t>
            </a:r>
            <a:r>
              <a:rPr lang="es-CO" dirty="0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MySQL</a:t>
            </a:r>
            <a:endParaRPr dirty="0">
              <a:solidFill>
                <a:schemeClr val="dk1"/>
              </a:solidFill>
            </a:endParaRPr>
          </a:p>
          <a:p>
            <a:pPr marL="338328" lvl="0" indent="-22961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Modelos MVC  entre otras</a:t>
            </a:r>
          </a:p>
          <a:p>
            <a:pPr marL="338328" lvl="0" indent="-22961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GithHub y Trello.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2248" name="Google Shape;2248;p62"/>
          <p:cNvGrpSpPr/>
          <p:nvPr/>
        </p:nvGrpSpPr>
        <p:grpSpPr>
          <a:xfrm>
            <a:off x="6439375" y="1355100"/>
            <a:ext cx="1736351" cy="3111728"/>
            <a:chOff x="6439375" y="1355100"/>
            <a:chExt cx="1736351" cy="3111728"/>
          </a:xfrm>
        </p:grpSpPr>
        <p:sp>
          <p:nvSpPr>
            <p:cNvPr id="2260" name="Google Shape;2260;p62"/>
            <p:cNvSpPr/>
            <p:nvPr/>
          </p:nvSpPr>
          <p:spPr>
            <a:xfrm>
              <a:off x="7875898" y="3682066"/>
              <a:ext cx="100633" cy="181008"/>
            </a:xfrm>
            <a:custGeom>
              <a:avLst/>
              <a:gdLst/>
              <a:ahLst/>
              <a:cxnLst/>
              <a:rect l="l" t="t" r="r" b="b"/>
              <a:pathLst>
                <a:path w="1599" h="2876" extrusionOk="0">
                  <a:moveTo>
                    <a:pt x="1576" y="0"/>
                  </a:moveTo>
                  <a:lnTo>
                    <a:pt x="1" y="69"/>
                  </a:lnTo>
                  <a:lnTo>
                    <a:pt x="161" y="2876"/>
                  </a:lnTo>
                  <a:lnTo>
                    <a:pt x="1599" y="2716"/>
                  </a:lnTo>
                  <a:lnTo>
                    <a:pt x="157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1" name="Google Shape;2261;p62"/>
            <p:cNvSpPr/>
            <p:nvPr/>
          </p:nvSpPr>
          <p:spPr>
            <a:xfrm>
              <a:off x="7975023" y="3664632"/>
              <a:ext cx="200700" cy="379828"/>
            </a:xfrm>
            <a:custGeom>
              <a:avLst/>
              <a:gdLst/>
              <a:ahLst/>
              <a:cxnLst/>
              <a:rect l="l" t="t" r="r" b="b"/>
              <a:pathLst>
                <a:path w="3189" h="6035" extrusionOk="0">
                  <a:moveTo>
                    <a:pt x="2638" y="0"/>
                  </a:moveTo>
                  <a:cubicBezTo>
                    <a:pt x="2626" y="0"/>
                    <a:pt x="2615" y="1"/>
                    <a:pt x="2603" y="3"/>
                  </a:cubicBezTo>
                  <a:lnTo>
                    <a:pt x="1" y="117"/>
                  </a:lnTo>
                  <a:lnTo>
                    <a:pt x="24" y="3176"/>
                  </a:lnTo>
                  <a:lnTo>
                    <a:pt x="434" y="3564"/>
                  </a:lnTo>
                  <a:lnTo>
                    <a:pt x="2763" y="5961"/>
                  </a:lnTo>
                  <a:cubicBezTo>
                    <a:pt x="2814" y="6012"/>
                    <a:pt x="2877" y="6035"/>
                    <a:pt x="2939" y="6035"/>
                  </a:cubicBezTo>
                  <a:cubicBezTo>
                    <a:pt x="3068" y="6035"/>
                    <a:pt x="3189" y="5933"/>
                    <a:pt x="3173" y="5778"/>
                  </a:cubicBezTo>
                  <a:lnTo>
                    <a:pt x="2877" y="254"/>
                  </a:lnTo>
                  <a:cubicBezTo>
                    <a:pt x="2877" y="108"/>
                    <a:pt x="2762" y="0"/>
                    <a:pt x="26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2" name="Google Shape;2262;p62"/>
            <p:cNvSpPr/>
            <p:nvPr/>
          </p:nvSpPr>
          <p:spPr>
            <a:xfrm>
              <a:off x="8124434" y="3664632"/>
              <a:ext cx="51292" cy="379828"/>
            </a:xfrm>
            <a:custGeom>
              <a:avLst/>
              <a:gdLst/>
              <a:ahLst/>
              <a:cxnLst/>
              <a:rect l="l" t="t" r="r" b="b"/>
              <a:pathLst>
                <a:path w="815" h="6035" extrusionOk="0">
                  <a:moveTo>
                    <a:pt x="264" y="0"/>
                  </a:moveTo>
                  <a:cubicBezTo>
                    <a:pt x="252" y="0"/>
                    <a:pt x="241" y="1"/>
                    <a:pt x="229" y="3"/>
                  </a:cubicBezTo>
                  <a:lnTo>
                    <a:pt x="1" y="3"/>
                  </a:lnTo>
                  <a:cubicBezTo>
                    <a:pt x="46" y="49"/>
                    <a:pt x="69" y="117"/>
                    <a:pt x="69" y="186"/>
                  </a:cubicBezTo>
                  <a:lnTo>
                    <a:pt x="366" y="5709"/>
                  </a:lnTo>
                  <a:cubicBezTo>
                    <a:pt x="366" y="5778"/>
                    <a:pt x="343" y="5824"/>
                    <a:pt x="320" y="5869"/>
                  </a:cubicBezTo>
                  <a:lnTo>
                    <a:pt x="389" y="5961"/>
                  </a:lnTo>
                  <a:cubicBezTo>
                    <a:pt x="440" y="6012"/>
                    <a:pt x="503" y="6035"/>
                    <a:pt x="565" y="6035"/>
                  </a:cubicBezTo>
                  <a:cubicBezTo>
                    <a:pt x="694" y="6035"/>
                    <a:pt x="815" y="5933"/>
                    <a:pt x="799" y="5778"/>
                  </a:cubicBezTo>
                  <a:lnTo>
                    <a:pt x="503" y="254"/>
                  </a:lnTo>
                  <a:cubicBezTo>
                    <a:pt x="503" y="108"/>
                    <a:pt x="388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3" name="Google Shape;2263;p62"/>
            <p:cNvSpPr/>
            <p:nvPr/>
          </p:nvSpPr>
          <p:spPr>
            <a:xfrm>
              <a:off x="8124434" y="3660478"/>
              <a:ext cx="24482" cy="333380"/>
            </a:xfrm>
            <a:custGeom>
              <a:avLst/>
              <a:gdLst/>
              <a:ahLst/>
              <a:cxnLst/>
              <a:rect l="l" t="t" r="r" b="b"/>
              <a:pathLst>
                <a:path w="389" h="5297" extrusionOk="0">
                  <a:moveTo>
                    <a:pt x="69" y="1"/>
                  </a:moveTo>
                  <a:cubicBezTo>
                    <a:pt x="23" y="1"/>
                    <a:pt x="1" y="46"/>
                    <a:pt x="1" y="69"/>
                  </a:cubicBezTo>
                  <a:lnTo>
                    <a:pt x="252" y="5228"/>
                  </a:lnTo>
                  <a:cubicBezTo>
                    <a:pt x="252" y="5250"/>
                    <a:pt x="275" y="5296"/>
                    <a:pt x="320" y="5296"/>
                  </a:cubicBezTo>
                  <a:cubicBezTo>
                    <a:pt x="366" y="5296"/>
                    <a:pt x="389" y="5250"/>
                    <a:pt x="389" y="5228"/>
                  </a:cubicBezTo>
                  <a:lnTo>
                    <a:pt x="138" y="69"/>
                  </a:lnTo>
                  <a:cubicBezTo>
                    <a:pt x="138" y="23"/>
                    <a:pt x="115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4" name="Google Shape;2264;p62"/>
            <p:cNvSpPr/>
            <p:nvPr/>
          </p:nvSpPr>
          <p:spPr>
            <a:xfrm>
              <a:off x="8019582" y="3708814"/>
              <a:ext cx="67592" cy="66651"/>
            </a:xfrm>
            <a:custGeom>
              <a:avLst/>
              <a:gdLst/>
              <a:ahLst/>
              <a:cxnLst/>
              <a:rect l="l" t="t" r="r" b="b"/>
              <a:pathLst>
                <a:path w="1074" h="1059" extrusionOk="0">
                  <a:moveTo>
                    <a:pt x="525" y="123"/>
                  </a:moveTo>
                  <a:cubicBezTo>
                    <a:pt x="594" y="123"/>
                    <a:pt x="685" y="146"/>
                    <a:pt x="731" y="191"/>
                  </a:cubicBezTo>
                  <a:cubicBezTo>
                    <a:pt x="822" y="260"/>
                    <a:pt x="891" y="328"/>
                    <a:pt x="913" y="442"/>
                  </a:cubicBezTo>
                  <a:cubicBezTo>
                    <a:pt x="959" y="648"/>
                    <a:pt x="822" y="853"/>
                    <a:pt x="617" y="899"/>
                  </a:cubicBezTo>
                  <a:cubicBezTo>
                    <a:pt x="583" y="907"/>
                    <a:pt x="547" y="913"/>
                    <a:pt x="509" y="913"/>
                  </a:cubicBezTo>
                  <a:cubicBezTo>
                    <a:pt x="445" y="913"/>
                    <a:pt x="378" y="897"/>
                    <a:pt x="320" y="853"/>
                  </a:cubicBezTo>
                  <a:cubicBezTo>
                    <a:pt x="229" y="808"/>
                    <a:pt x="183" y="716"/>
                    <a:pt x="160" y="602"/>
                  </a:cubicBezTo>
                  <a:cubicBezTo>
                    <a:pt x="137" y="511"/>
                    <a:pt x="137" y="397"/>
                    <a:pt x="206" y="328"/>
                  </a:cubicBezTo>
                  <a:cubicBezTo>
                    <a:pt x="251" y="237"/>
                    <a:pt x="343" y="168"/>
                    <a:pt x="434" y="146"/>
                  </a:cubicBezTo>
                  <a:cubicBezTo>
                    <a:pt x="480" y="146"/>
                    <a:pt x="503" y="123"/>
                    <a:pt x="525" y="123"/>
                  </a:cubicBezTo>
                  <a:close/>
                  <a:moveTo>
                    <a:pt x="514" y="0"/>
                  </a:moveTo>
                  <a:cubicBezTo>
                    <a:pt x="480" y="0"/>
                    <a:pt x="445" y="3"/>
                    <a:pt x="411" y="9"/>
                  </a:cubicBezTo>
                  <a:cubicBezTo>
                    <a:pt x="274" y="54"/>
                    <a:pt x="160" y="123"/>
                    <a:pt x="92" y="237"/>
                  </a:cubicBezTo>
                  <a:cubicBezTo>
                    <a:pt x="23" y="374"/>
                    <a:pt x="0" y="511"/>
                    <a:pt x="23" y="648"/>
                  </a:cubicBezTo>
                  <a:cubicBezTo>
                    <a:pt x="46" y="785"/>
                    <a:pt x="137" y="899"/>
                    <a:pt x="251" y="967"/>
                  </a:cubicBezTo>
                  <a:cubicBezTo>
                    <a:pt x="343" y="1013"/>
                    <a:pt x="434" y="1059"/>
                    <a:pt x="525" y="1059"/>
                  </a:cubicBezTo>
                  <a:cubicBezTo>
                    <a:pt x="571" y="1059"/>
                    <a:pt x="617" y="1036"/>
                    <a:pt x="639" y="1036"/>
                  </a:cubicBezTo>
                  <a:cubicBezTo>
                    <a:pt x="776" y="1013"/>
                    <a:pt x="891" y="922"/>
                    <a:pt x="982" y="808"/>
                  </a:cubicBezTo>
                  <a:cubicBezTo>
                    <a:pt x="1050" y="693"/>
                    <a:pt x="1073" y="534"/>
                    <a:pt x="1050" y="397"/>
                  </a:cubicBezTo>
                  <a:cubicBezTo>
                    <a:pt x="1005" y="283"/>
                    <a:pt x="936" y="146"/>
                    <a:pt x="799" y="77"/>
                  </a:cubicBezTo>
                  <a:cubicBezTo>
                    <a:pt x="714" y="26"/>
                    <a:pt x="6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5" name="Google Shape;2265;p62"/>
            <p:cNvSpPr/>
            <p:nvPr/>
          </p:nvSpPr>
          <p:spPr>
            <a:xfrm>
              <a:off x="7997994" y="3854764"/>
              <a:ext cx="40341" cy="38518"/>
            </a:xfrm>
            <a:custGeom>
              <a:avLst/>
              <a:gdLst/>
              <a:ahLst/>
              <a:cxnLst/>
              <a:rect l="l" t="t" r="r" b="b"/>
              <a:pathLst>
                <a:path w="641" h="612" extrusionOk="0">
                  <a:moveTo>
                    <a:pt x="549" y="1"/>
                  </a:moveTo>
                  <a:cubicBezTo>
                    <a:pt x="532" y="1"/>
                    <a:pt x="515" y="6"/>
                    <a:pt x="503" y="18"/>
                  </a:cubicBezTo>
                  <a:lnTo>
                    <a:pt x="24" y="497"/>
                  </a:lnTo>
                  <a:cubicBezTo>
                    <a:pt x="1" y="520"/>
                    <a:pt x="1" y="566"/>
                    <a:pt x="24" y="589"/>
                  </a:cubicBezTo>
                  <a:cubicBezTo>
                    <a:pt x="47" y="611"/>
                    <a:pt x="47" y="611"/>
                    <a:pt x="69" y="611"/>
                  </a:cubicBezTo>
                  <a:cubicBezTo>
                    <a:pt x="92" y="611"/>
                    <a:pt x="92" y="611"/>
                    <a:pt x="115" y="589"/>
                  </a:cubicBezTo>
                  <a:lnTo>
                    <a:pt x="594" y="109"/>
                  </a:lnTo>
                  <a:cubicBezTo>
                    <a:pt x="640" y="86"/>
                    <a:pt x="640" y="41"/>
                    <a:pt x="594" y="18"/>
                  </a:cubicBezTo>
                  <a:cubicBezTo>
                    <a:pt x="583" y="6"/>
                    <a:pt x="566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6" name="Google Shape;2266;p62"/>
            <p:cNvSpPr/>
            <p:nvPr/>
          </p:nvSpPr>
          <p:spPr>
            <a:xfrm>
              <a:off x="8021029" y="3877736"/>
              <a:ext cx="40278" cy="38518"/>
            </a:xfrm>
            <a:custGeom>
              <a:avLst/>
              <a:gdLst/>
              <a:ahLst/>
              <a:cxnLst/>
              <a:rect l="l" t="t" r="r" b="b"/>
              <a:pathLst>
                <a:path w="640" h="612" extrusionOk="0">
                  <a:moveTo>
                    <a:pt x="571" y="1"/>
                  </a:moveTo>
                  <a:cubicBezTo>
                    <a:pt x="554" y="1"/>
                    <a:pt x="537" y="7"/>
                    <a:pt x="525" y="18"/>
                  </a:cubicBezTo>
                  <a:lnTo>
                    <a:pt x="23" y="497"/>
                  </a:lnTo>
                  <a:cubicBezTo>
                    <a:pt x="0" y="543"/>
                    <a:pt x="0" y="566"/>
                    <a:pt x="23" y="589"/>
                  </a:cubicBezTo>
                  <a:cubicBezTo>
                    <a:pt x="46" y="612"/>
                    <a:pt x="69" y="612"/>
                    <a:pt x="69" y="612"/>
                  </a:cubicBezTo>
                  <a:lnTo>
                    <a:pt x="114" y="612"/>
                  </a:lnTo>
                  <a:lnTo>
                    <a:pt x="616" y="109"/>
                  </a:lnTo>
                  <a:cubicBezTo>
                    <a:pt x="639" y="87"/>
                    <a:pt x="639" y="41"/>
                    <a:pt x="616" y="18"/>
                  </a:cubicBezTo>
                  <a:cubicBezTo>
                    <a:pt x="605" y="7"/>
                    <a:pt x="588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7" name="Google Shape;2267;p62"/>
            <p:cNvSpPr/>
            <p:nvPr/>
          </p:nvSpPr>
          <p:spPr>
            <a:xfrm>
              <a:off x="8044001" y="3899324"/>
              <a:ext cx="40278" cy="38455"/>
            </a:xfrm>
            <a:custGeom>
              <a:avLst/>
              <a:gdLst/>
              <a:ahLst/>
              <a:cxnLst/>
              <a:rect l="l" t="t" r="r" b="b"/>
              <a:pathLst>
                <a:path w="640" h="611" extrusionOk="0">
                  <a:moveTo>
                    <a:pt x="571" y="0"/>
                  </a:moveTo>
                  <a:cubicBezTo>
                    <a:pt x="554" y="0"/>
                    <a:pt x="537" y="6"/>
                    <a:pt x="525" y="17"/>
                  </a:cubicBezTo>
                  <a:lnTo>
                    <a:pt x="23" y="497"/>
                  </a:lnTo>
                  <a:cubicBezTo>
                    <a:pt x="0" y="542"/>
                    <a:pt x="0" y="565"/>
                    <a:pt x="23" y="611"/>
                  </a:cubicBezTo>
                  <a:lnTo>
                    <a:pt x="115" y="611"/>
                  </a:lnTo>
                  <a:lnTo>
                    <a:pt x="617" y="109"/>
                  </a:lnTo>
                  <a:cubicBezTo>
                    <a:pt x="640" y="86"/>
                    <a:pt x="640" y="40"/>
                    <a:pt x="617" y="17"/>
                  </a:cubicBezTo>
                  <a:cubicBezTo>
                    <a:pt x="605" y="6"/>
                    <a:pt x="588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8" name="Google Shape;2268;p62"/>
            <p:cNvSpPr/>
            <p:nvPr/>
          </p:nvSpPr>
          <p:spPr>
            <a:xfrm>
              <a:off x="7921904" y="3835191"/>
              <a:ext cx="76151" cy="37951"/>
            </a:xfrm>
            <a:custGeom>
              <a:avLst/>
              <a:gdLst/>
              <a:ahLst/>
              <a:cxnLst/>
              <a:rect l="l" t="t" r="r" b="b"/>
              <a:pathLst>
                <a:path w="1210" h="603" extrusionOk="0">
                  <a:moveTo>
                    <a:pt x="365" y="123"/>
                  </a:moveTo>
                  <a:cubicBezTo>
                    <a:pt x="457" y="146"/>
                    <a:pt x="890" y="329"/>
                    <a:pt x="1050" y="420"/>
                  </a:cubicBezTo>
                  <a:cubicBezTo>
                    <a:pt x="933" y="454"/>
                    <a:pt x="669" y="475"/>
                    <a:pt x="474" y="475"/>
                  </a:cubicBezTo>
                  <a:cubicBezTo>
                    <a:pt x="402" y="475"/>
                    <a:pt x="340" y="472"/>
                    <a:pt x="297" y="466"/>
                  </a:cubicBezTo>
                  <a:cubicBezTo>
                    <a:pt x="206" y="466"/>
                    <a:pt x="137" y="375"/>
                    <a:pt x="160" y="283"/>
                  </a:cubicBezTo>
                  <a:cubicBezTo>
                    <a:pt x="160" y="238"/>
                    <a:pt x="183" y="192"/>
                    <a:pt x="228" y="169"/>
                  </a:cubicBezTo>
                  <a:cubicBezTo>
                    <a:pt x="251" y="146"/>
                    <a:pt x="297" y="123"/>
                    <a:pt x="320" y="123"/>
                  </a:cubicBezTo>
                  <a:close/>
                  <a:moveTo>
                    <a:pt x="307" y="0"/>
                  </a:moveTo>
                  <a:cubicBezTo>
                    <a:pt x="251" y="0"/>
                    <a:pt x="193" y="22"/>
                    <a:pt x="160" y="55"/>
                  </a:cubicBezTo>
                  <a:cubicBezTo>
                    <a:pt x="92" y="101"/>
                    <a:pt x="46" y="169"/>
                    <a:pt x="23" y="260"/>
                  </a:cubicBezTo>
                  <a:cubicBezTo>
                    <a:pt x="0" y="420"/>
                    <a:pt x="114" y="580"/>
                    <a:pt x="297" y="603"/>
                  </a:cubicBezTo>
                  <a:lnTo>
                    <a:pt x="480" y="603"/>
                  </a:lnTo>
                  <a:cubicBezTo>
                    <a:pt x="731" y="603"/>
                    <a:pt x="1142" y="580"/>
                    <a:pt x="1187" y="443"/>
                  </a:cubicBezTo>
                  <a:lnTo>
                    <a:pt x="1210" y="420"/>
                  </a:lnTo>
                  <a:lnTo>
                    <a:pt x="1187" y="375"/>
                  </a:lnTo>
                  <a:cubicBezTo>
                    <a:pt x="1119" y="260"/>
                    <a:pt x="480" y="9"/>
                    <a:pt x="365" y="9"/>
                  </a:cubicBezTo>
                  <a:cubicBezTo>
                    <a:pt x="347" y="3"/>
                    <a:pt x="327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9" name="Google Shape;2269;p62"/>
            <p:cNvSpPr/>
            <p:nvPr/>
          </p:nvSpPr>
          <p:spPr>
            <a:xfrm>
              <a:off x="7949156" y="3858100"/>
              <a:ext cx="54691" cy="66777"/>
            </a:xfrm>
            <a:custGeom>
              <a:avLst/>
              <a:gdLst/>
              <a:ahLst/>
              <a:cxnLst/>
              <a:rect l="l" t="t" r="r" b="b"/>
              <a:pathLst>
                <a:path w="869" h="1061" extrusionOk="0">
                  <a:moveTo>
                    <a:pt x="640" y="147"/>
                  </a:moveTo>
                  <a:cubicBezTo>
                    <a:pt x="640" y="284"/>
                    <a:pt x="549" y="741"/>
                    <a:pt x="480" y="832"/>
                  </a:cubicBezTo>
                  <a:cubicBezTo>
                    <a:pt x="450" y="893"/>
                    <a:pt x="399" y="924"/>
                    <a:pt x="342" y="924"/>
                  </a:cubicBezTo>
                  <a:cubicBezTo>
                    <a:pt x="313" y="924"/>
                    <a:pt x="282" y="916"/>
                    <a:pt x="252" y="901"/>
                  </a:cubicBezTo>
                  <a:cubicBezTo>
                    <a:pt x="184" y="855"/>
                    <a:pt x="138" y="764"/>
                    <a:pt x="184" y="672"/>
                  </a:cubicBezTo>
                  <a:cubicBezTo>
                    <a:pt x="252" y="536"/>
                    <a:pt x="549" y="193"/>
                    <a:pt x="640" y="147"/>
                  </a:cubicBezTo>
                  <a:close/>
                  <a:moveTo>
                    <a:pt x="679" y="0"/>
                  </a:moveTo>
                  <a:cubicBezTo>
                    <a:pt x="668" y="0"/>
                    <a:pt x="655" y="3"/>
                    <a:pt x="640" y="11"/>
                  </a:cubicBezTo>
                  <a:cubicBezTo>
                    <a:pt x="457" y="56"/>
                    <a:pt x="115" y="536"/>
                    <a:pt x="69" y="604"/>
                  </a:cubicBezTo>
                  <a:cubicBezTo>
                    <a:pt x="1" y="764"/>
                    <a:pt x="47" y="946"/>
                    <a:pt x="206" y="1015"/>
                  </a:cubicBezTo>
                  <a:cubicBezTo>
                    <a:pt x="252" y="1038"/>
                    <a:pt x="298" y="1060"/>
                    <a:pt x="343" y="1060"/>
                  </a:cubicBezTo>
                  <a:cubicBezTo>
                    <a:pt x="457" y="1060"/>
                    <a:pt x="549" y="992"/>
                    <a:pt x="617" y="901"/>
                  </a:cubicBezTo>
                  <a:cubicBezTo>
                    <a:pt x="617" y="855"/>
                    <a:pt x="868" y="102"/>
                    <a:pt x="731" y="11"/>
                  </a:cubicBezTo>
                  <a:cubicBezTo>
                    <a:pt x="716" y="11"/>
                    <a:pt x="701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0" name="Google Shape;2270;p62"/>
            <p:cNvSpPr/>
            <p:nvPr/>
          </p:nvSpPr>
          <p:spPr>
            <a:xfrm>
              <a:off x="6969488" y="4100092"/>
              <a:ext cx="195413" cy="133616"/>
            </a:xfrm>
            <a:custGeom>
              <a:avLst/>
              <a:gdLst/>
              <a:ahLst/>
              <a:cxnLst/>
              <a:rect l="l" t="t" r="r" b="b"/>
              <a:pathLst>
                <a:path w="3105" h="2123" extrusionOk="0">
                  <a:moveTo>
                    <a:pt x="2716" y="0"/>
                  </a:moveTo>
                  <a:lnTo>
                    <a:pt x="0" y="776"/>
                  </a:lnTo>
                  <a:lnTo>
                    <a:pt x="457" y="2123"/>
                  </a:lnTo>
                  <a:lnTo>
                    <a:pt x="3104" y="1529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1" name="Google Shape;2271;p62"/>
            <p:cNvSpPr/>
            <p:nvPr/>
          </p:nvSpPr>
          <p:spPr>
            <a:xfrm>
              <a:off x="6846573" y="4193428"/>
              <a:ext cx="374337" cy="273400"/>
            </a:xfrm>
            <a:custGeom>
              <a:avLst/>
              <a:gdLst/>
              <a:ahLst/>
              <a:cxnLst/>
              <a:rect l="l" t="t" r="r" b="b"/>
              <a:pathLst>
                <a:path w="5948" h="4344" extrusionOk="0">
                  <a:moveTo>
                    <a:pt x="5240" y="1"/>
                  </a:moveTo>
                  <a:lnTo>
                    <a:pt x="2250" y="686"/>
                  </a:lnTo>
                  <a:lnTo>
                    <a:pt x="1930" y="1165"/>
                  </a:lnTo>
                  <a:lnTo>
                    <a:pt x="104" y="3972"/>
                  </a:lnTo>
                  <a:cubicBezTo>
                    <a:pt x="0" y="4139"/>
                    <a:pt x="143" y="4344"/>
                    <a:pt x="325" y="4344"/>
                  </a:cubicBezTo>
                  <a:cubicBezTo>
                    <a:pt x="342" y="4344"/>
                    <a:pt x="360" y="4342"/>
                    <a:pt x="378" y="4338"/>
                  </a:cubicBezTo>
                  <a:lnTo>
                    <a:pt x="5719" y="2854"/>
                  </a:lnTo>
                  <a:cubicBezTo>
                    <a:pt x="5856" y="2808"/>
                    <a:pt x="5947" y="2649"/>
                    <a:pt x="5902" y="2512"/>
                  </a:cubicBezTo>
                  <a:lnTo>
                    <a:pt x="52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2" name="Google Shape;2272;p62"/>
            <p:cNvSpPr/>
            <p:nvPr/>
          </p:nvSpPr>
          <p:spPr>
            <a:xfrm>
              <a:off x="6846573" y="4337113"/>
              <a:ext cx="374337" cy="129714"/>
            </a:xfrm>
            <a:custGeom>
              <a:avLst/>
              <a:gdLst/>
              <a:ahLst/>
              <a:cxnLst/>
              <a:rect l="l" t="t" r="r" b="b"/>
              <a:pathLst>
                <a:path w="5948" h="2061" extrusionOk="0">
                  <a:moveTo>
                    <a:pt x="5833" y="0"/>
                  </a:moveTo>
                  <a:cubicBezTo>
                    <a:pt x="5811" y="69"/>
                    <a:pt x="5742" y="114"/>
                    <a:pt x="5696" y="114"/>
                  </a:cubicBezTo>
                  <a:lnTo>
                    <a:pt x="355" y="1598"/>
                  </a:lnTo>
                  <a:cubicBezTo>
                    <a:pt x="327" y="1608"/>
                    <a:pt x="299" y="1613"/>
                    <a:pt x="272" y="1613"/>
                  </a:cubicBezTo>
                  <a:cubicBezTo>
                    <a:pt x="234" y="1613"/>
                    <a:pt x="199" y="1602"/>
                    <a:pt x="173" y="1575"/>
                  </a:cubicBezTo>
                  <a:lnTo>
                    <a:pt x="104" y="1689"/>
                  </a:lnTo>
                  <a:cubicBezTo>
                    <a:pt x="0" y="1856"/>
                    <a:pt x="143" y="2061"/>
                    <a:pt x="325" y="2061"/>
                  </a:cubicBezTo>
                  <a:cubicBezTo>
                    <a:pt x="342" y="2061"/>
                    <a:pt x="360" y="2059"/>
                    <a:pt x="378" y="2055"/>
                  </a:cubicBezTo>
                  <a:lnTo>
                    <a:pt x="5719" y="571"/>
                  </a:lnTo>
                  <a:cubicBezTo>
                    <a:pt x="5856" y="525"/>
                    <a:pt x="5947" y="366"/>
                    <a:pt x="5902" y="229"/>
                  </a:cubicBezTo>
                  <a:lnTo>
                    <a:pt x="5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3" name="Google Shape;2273;p62"/>
            <p:cNvSpPr/>
            <p:nvPr/>
          </p:nvSpPr>
          <p:spPr>
            <a:xfrm>
              <a:off x="6897615" y="4338560"/>
              <a:ext cx="321850" cy="93399"/>
            </a:xfrm>
            <a:custGeom>
              <a:avLst/>
              <a:gdLst/>
              <a:ahLst/>
              <a:cxnLst/>
              <a:rect l="l" t="t" r="r" b="b"/>
              <a:pathLst>
                <a:path w="5114" h="1484" extrusionOk="0">
                  <a:moveTo>
                    <a:pt x="5022" y="0"/>
                  </a:moveTo>
                  <a:lnTo>
                    <a:pt x="46" y="1347"/>
                  </a:lnTo>
                  <a:cubicBezTo>
                    <a:pt x="24" y="1370"/>
                    <a:pt x="1" y="1393"/>
                    <a:pt x="1" y="1438"/>
                  </a:cubicBezTo>
                  <a:cubicBezTo>
                    <a:pt x="24" y="1461"/>
                    <a:pt x="46" y="1484"/>
                    <a:pt x="69" y="1484"/>
                  </a:cubicBezTo>
                  <a:lnTo>
                    <a:pt x="92" y="1484"/>
                  </a:lnTo>
                  <a:lnTo>
                    <a:pt x="5068" y="137"/>
                  </a:lnTo>
                  <a:cubicBezTo>
                    <a:pt x="5091" y="114"/>
                    <a:pt x="5114" y="91"/>
                    <a:pt x="5114" y="46"/>
                  </a:cubicBezTo>
                  <a:cubicBezTo>
                    <a:pt x="5091" y="0"/>
                    <a:pt x="5068" y="0"/>
                    <a:pt x="5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4" name="Google Shape;2274;p62"/>
            <p:cNvSpPr/>
            <p:nvPr/>
          </p:nvSpPr>
          <p:spPr>
            <a:xfrm>
              <a:off x="7085794" y="4251581"/>
              <a:ext cx="71935" cy="66903"/>
            </a:xfrm>
            <a:custGeom>
              <a:avLst/>
              <a:gdLst/>
              <a:ahLst/>
              <a:cxnLst/>
              <a:rect l="l" t="t" r="r" b="b"/>
              <a:pathLst>
                <a:path w="1143" h="1063" extrusionOk="0">
                  <a:moveTo>
                    <a:pt x="592" y="137"/>
                  </a:moveTo>
                  <a:cubicBezTo>
                    <a:pt x="740" y="137"/>
                    <a:pt x="893" y="221"/>
                    <a:pt x="960" y="355"/>
                  </a:cubicBezTo>
                  <a:cubicBezTo>
                    <a:pt x="1005" y="446"/>
                    <a:pt x="1005" y="560"/>
                    <a:pt x="960" y="652"/>
                  </a:cubicBezTo>
                  <a:cubicBezTo>
                    <a:pt x="937" y="766"/>
                    <a:pt x="868" y="834"/>
                    <a:pt x="777" y="880"/>
                  </a:cubicBezTo>
                  <a:cubicBezTo>
                    <a:pt x="717" y="907"/>
                    <a:pt x="655" y="920"/>
                    <a:pt x="595" y="920"/>
                  </a:cubicBezTo>
                  <a:cubicBezTo>
                    <a:pt x="450" y="920"/>
                    <a:pt x="317" y="843"/>
                    <a:pt x="252" y="697"/>
                  </a:cubicBezTo>
                  <a:cubicBezTo>
                    <a:pt x="161" y="492"/>
                    <a:pt x="229" y="264"/>
                    <a:pt x="435" y="172"/>
                  </a:cubicBezTo>
                  <a:cubicBezTo>
                    <a:pt x="484" y="148"/>
                    <a:pt x="537" y="137"/>
                    <a:pt x="592" y="137"/>
                  </a:cubicBezTo>
                  <a:close/>
                  <a:moveTo>
                    <a:pt x="608" y="0"/>
                  </a:moveTo>
                  <a:cubicBezTo>
                    <a:pt x="528" y="0"/>
                    <a:pt x="445" y="19"/>
                    <a:pt x="366" y="58"/>
                  </a:cubicBezTo>
                  <a:cubicBezTo>
                    <a:pt x="115" y="172"/>
                    <a:pt x="1" y="492"/>
                    <a:pt x="138" y="743"/>
                  </a:cubicBezTo>
                  <a:cubicBezTo>
                    <a:pt x="229" y="948"/>
                    <a:pt x="412" y="1063"/>
                    <a:pt x="594" y="1063"/>
                  </a:cubicBezTo>
                  <a:cubicBezTo>
                    <a:pt x="686" y="1063"/>
                    <a:pt x="754" y="1040"/>
                    <a:pt x="823" y="994"/>
                  </a:cubicBezTo>
                  <a:cubicBezTo>
                    <a:pt x="960" y="948"/>
                    <a:pt x="1051" y="834"/>
                    <a:pt x="1097" y="697"/>
                  </a:cubicBezTo>
                  <a:cubicBezTo>
                    <a:pt x="1142" y="583"/>
                    <a:pt x="1142" y="424"/>
                    <a:pt x="1074" y="309"/>
                  </a:cubicBezTo>
                  <a:cubicBezTo>
                    <a:pt x="992" y="114"/>
                    <a:pt x="807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5" name="Google Shape;2275;p62"/>
            <p:cNvSpPr/>
            <p:nvPr/>
          </p:nvSpPr>
          <p:spPr>
            <a:xfrm>
              <a:off x="6963698" y="4263225"/>
              <a:ext cx="46068" cy="32287"/>
            </a:xfrm>
            <a:custGeom>
              <a:avLst/>
              <a:gdLst/>
              <a:ahLst/>
              <a:cxnLst/>
              <a:rect l="l" t="t" r="r" b="b"/>
              <a:pathLst>
                <a:path w="732" h="513" extrusionOk="0">
                  <a:moveTo>
                    <a:pt x="90" y="1"/>
                  </a:moveTo>
                  <a:cubicBezTo>
                    <a:pt x="67" y="1"/>
                    <a:pt x="40" y="17"/>
                    <a:pt x="24" y="33"/>
                  </a:cubicBezTo>
                  <a:cubicBezTo>
                    <a:pt x="1" y="56"/>
                    <a:pt x="1" y="102"/>
                    <a:pt x="46" y="124"/>
                  </a:cubicBezTo>
                  <a:lnTo>
                    <a:pt x="617" y="490"/>
                  </a:lnTo>
                  <a:cubicBezTo>
                    <a:pt x="640" y="490"/>
                    <a:pt x="640" y="512"/>
                    <a:pt x="663" y="512"/>
                  </a:cubicBezTo>
                  <a:cubicBezTo>
                    <a:pt x="686" y="512"/>
                    <a:pt x="686" y="490"/>
                    <a:pt x="708" y="467"/>
                  </a:cubicBezTo>
                  <a:cubicBezTo>
                    <a:pt x="731" y="444"/>
                    <a:pt x="731" y="398"/>
                    <a:pt x="686" y="375"/>
                  </a:cubicBezTo>
                  <a:lnTo>
                    <a:pt x="115" y="10"/>
                  </a:lnTo>
                  <a:cubicBezTo>
                    <a:pt x="108" y="4"/>
                    <a:pt x="100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6" name="Google Shape;2276;p62"/>
            <p:cNvSpPr/>
            <p:nvPr/>
          </p:nvSpPr>
          <p:spPr>
            <a:xfrm>
              <a:off x="6946453" y="4291483"/>
              <a:ext cx="46068" cy="31343"/>
            </a:xfrm>
            <a:custGeom>
              <a:avLst/>
              <a:gdLst/>
              <a:ahLst/>
              <a:cxnLst/>
              <a:rect l="l" t="t" r="r" b="b"/>
              <a:pathLst>
                <a:path w="732" h="498" extrusionOk="0">
                  <a:moveTo>
                    <a:pt x="61" y="1"/>
                  </a:moveTo>
                  <a:cubicBezTo>
                    <a:pt x="47" y="1"/>
                    <a:pt x="35" y="6"/>
                    <a:pt x="24" y="18"/>
                  </a:cubicBezTo>
                  <a:cubicBezTo>
                    <a:pt x="1" y="63"/>
                    <a:pt x="1" y="86"/>
                    <a:pt x="47" y="109"/>
                  </a:cubicBezTo>
                  <a:lnTo>
                    <a:pt x="617" y="497"/>
                  </a:lnTo>
                  <a:lnTo>
                    <a:pt x="640" y="497"/>
                  </a:lnTo>
                  <a:cubicBezTo>
                    <a:pt x="663" y="497"/>
                    <a:pt x="686" y="497"/>
                    <a:pt x="708" y="474"/>
                  </a:cubicBezTo>
                  <a:cubicBezTo>
                    <a:pt x="731" y="429"/>
                    <a:pt x="708" y="406"/>
                    <a:pt x="686" y="383"/>
                  </a:cubicBezTo>
                  <a:lnTo>
                    <a:pt x="115" y="18"/>
                  </a:lnTo>
                  <a:cubicBezTo>
                    <a:pt x="92" y="6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7" name="Google Shape;2277;p62"/>
            <p:cNvSpPr/>
            <p:nvPr/>
          </p:nvSpPr>
          <p:spPr>
            <a:xfrm>
              <a:off x="6930656" y="4318420"/>
              <a:ext cx="46068" cy="31658"/>
            </a:xfrm>
            <a:custGeom>
              <a:avLst/>
              <a:gdLst/>
              <a:ahLst/>
              <a:cxnLst/>
              <a:rect l="l" t="t" r="r" b="b"/>
              <a:pathLst>
                <a:path w="732" h="503" extrusionOk="0">
                  <a:moveTo>
                    <a:pt x="115" y="1"/>
                  </a:moveTo>
                  <a:cubicBezTo>
                    <a:pt x="69" y="1"/>
                    <a:pt x="24" y="1"/>
                    <a:pt x="24" y="23"/>
                  </a:cubicBezTo>
                  <a:cubicBezTo>
                    <a:pt x="1" y="69"/>
                    <a:pt x="1" y="92"/>
                    <a:pt x="24" y="115"/>
                  </a:cubicBezTo>
                  <a:lnTo>
                    <a:pt x="617" y="503"/>
                  </a:lnTo>
                  <a:lnTo>
                    <a:pt x="640" y="503"/>
                  </a:lnTo>
                  <a:cubicBezTo>
                    <a:pt x="663" y="503"/>
                    <a:pt x="686" y="503"/>
                    <a:pt x="708" y="480"/>
                  </a:cubicBezTo>
                  <a:cubicBezTo>
                    <a:pt x="731" y="434"/>
                    <a:pt x="708" y="411"/>
                    <a:pt x="686" y="389"/>
                  </a:cubicBez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8" name="Google Shape;2278;p62"/>
            <p:cNvSpPr/>
            <p:nvPr/>
          </p:nvSpPr>
          <p:spPr>
            <a:xfrm>
              <a:off x="6970872" y="4181973"/>
              <a:ext cx="38894" cy="74770"/>
            </a:xfrm>
            <a:custGeom>
              <a:avLst/>
              <a:gdLst/>
              <a:ahLst/>
              <a:cxnLst/>
              <a:rect l="l" t="t" r="r" b="b"/>
              <a:pathLst>
                <a:path w="618" h="1188" extrusionOk="0">
                  <a:moveTo>
                    <a:pt x="298" y="137"/>
                  </a:moveTo>
                  <a:cubicBezTo>
                    <a:pt x="343" y="137"/>
                    <a:pt x="389" y="160"/>
                    <a:pt x="412" y="183"/>
                  </a:cubicBezTo>
                  <a:cubicBezTo>
                    <a:pt x="457" y="206"/>
                    <a:pt x="480" y="251"/>
                    <a:pt x="480" y="297"/>
                  </a:cubicBezTo>
                  <a:cubicBezTo>
                    <a:pt x="480" y="411"/>
                    <a:pt x="412" y="868"/>
                    <a:pt x="343" y="1027"/>
                  </a:cubicBezTo>
                  <a:cubicBezTo>
                    <a:pt x="252" y="890"/>
                    <a:pt x="138" y="457"/>
                    <a:pt x="138" y="320"/>
                  </a:cubicBezTo>
                  <a:cubicBezTo>
                    <a:pt x="138" y="274"/>
                    <a:pt x="138" y="228"/>
                    <a:pt x="183" y="206"/>
                  </a:cubicBezTo>
                  <a:cubicBezTo>
                    <a:pt x="206" y="160"/>
                    <a:pt x="252" y="137"/>
                    <a:pt x="298" y="137"/>
                  </a:cubicBezTo>
                  <a:close/>
                  <a:moveTo>
                    <a:pt x="275" y="0"/>
                  </a:moveTo>
                  <a:cubicBezTo>
                    <a:pt x="206" y="23"/>
                    <a:pt x="138" y="46"/>
                    <a:pt x="69" y="114"/>
                  </a:cubicBezTo>
                  <a:cubicBezTo>
                    <a:pt x="24" y="183"/>
                    <a:pt x="1" y="251"/>
                    <a:pt x="1" y="343"/>
                  </a:cubicBezTo>
                  <a:cubicBezTo>
                    <a:pt x="1" y="388"/>
                    <a:pt x="138" y="1141"/>
                    <a:pt x="343" y="1187"/>
                  </a:cubicBezTo>
                  <a:lnTo>
                    <a:pt x="389" y="1187"/>
                  </a:lnTo>
                  <a:lnTo>
                    <a:pt x="412" y="1164"/>
                  </a:lnTo>
                  <a:cubicBezTo>
                    <a:pt x="526" y="1073"/>
                    <a:pt x="617" y="388"/>
                    <a:pt x="617" y="297"/>
                  </a:cubicBezTo>
                  <a:cubicBezTo>
                    <a:pt x="594" y="206"/>
                    <a:pt x="572" y="137"/>
                    <a:pt x="503" y="92"/>
                  </a:cubicBezTo>
                  <a:cubicBezTo>
                    <a:pt x="435" y="23"/>
                    <a:pt x="366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9" name="Google Shape;2279;p62"/>
            <p:cNvSpPr/>
            <p:nvPr/>
          </p:nvSpPr>
          <p:spPr>
            <a:xfrm>
              <a:off x="6926376" y="4220176"/>
              <a:ext cx="70424" cy="39399"/>
            </a:xfrm>
            <a:custGeom>
              <a:avLst/>
              <a:gdLst/>
              <a:ahLst/>
              <a:cxnLst/>
              <a:rect l="l" t="t" r="r" b="b"/>
              <a:pathLst>
                <a:path w="1119" h="626" extrusionOk="0">
                  <a:moveTo>
                    <a:pt x="366" y="146"/>
                  </a:moveTo>
                  <a:cubicBezTo>
                    <a:pt x="502" y="192"/>
                    <a:pt x="890" y="398"/>
                    <a:pt x="982" y="489"/>
                  </a:cubicBezTo>
                  <a:cubicBezTo>
                    <a:pt x="925" y="498"/>
                    <a:pt x="810" y="504"/>
                    <a:pt x="687" y="504"/>
                  </a:cubicBezTo>
                  <a:cubicBezTo>
                    <a:pt x="514" y="504"/>
                    <a:pt x="328" y="493"/>
                    <a:pt x="274" y="466"/>
                  </a:cubicBezTo>
                  <a:cubicBezTo>
                    <a:pt x="229" y="466"/>
                    <a:pt x="183" y="443"/>
                    <a:pt x="160" y="398"/>
                  </a:cubicBezTo>
                  <a:cubicBezTo>
                    <a:pt x="137" y="352"/>
                    <a:pt x="137" y="306"/>
                    <a:pt x="160" y="261"/>
                  </a:cubicBezTo>
                  <a:cubicBezTo>
                    <a:pt x="160" y="215"/>
                    <a:pt x="183" y="192"/>
                    <a:pt x="229" y="169"/>
                  </a:cubicBezTo>
                  <a:cubicBezTo>
                    <a:pt x="251" y="146"/>
                    <a:pt x="274" y="146"/>
                    <a:pt x="320" y="146"/>
                  </a:cubicBezTo>
                  <a:close/>
                  <a:moveTo>
                    <a:pt x="329" y="1"/>
                  </a:moveTo>
                  <a:cubicBezTo>
                    <a:pt x="273" y="1"/>
                    <a:pt x="210" y="22"/>
                    <a:pt x="160" y="55"/>
                  </a:cubicBezTo>
                  <a:cubicBezTo>
                    <a:pt x="92" y="78"/>
                    <a:pt x="46" y="146"/>
                    <a:pt x="23" y="238"/>
                  </a:cubicBezTo>
                  <a:cubicBezTo>
                    <a:pt x="0" y="306"/>
                    <a:pt x="0" y="398"/>
                    <a:pt x="46" y="466"/>
                  </a:cubicBezTo>
                  <a:cubicBezTo>
                    <a:pt x="92" y="534"/>
                    <a:pt x="160" y="580"/>
                    <a:pt x="229" y="603"/>
                  </a:cubicBezTo>
                  <a:cubicBezTo>
                    <a:pt x="251" y="603"/>
                    <a:pt x="480" y="626"/>
                    <a:pt x="685" y="626"/>
                  </a:cubicBezTo>
                  <a:cubicBezTo>
                    <a:pt x="890" y="626"/>
                    <a:pt x="1096" y="603"/>
                    <a:pt x="1119" y="534"/>
                  </a:cubicBezTo>
                  <a:cubicBezTo>
                    <a:pt x="1119" y="512"/>
                    <a:pt x="1119" y="489"/>
                    <a:pt x="1096" y="443"/>
                  </a:cubicBezTo>
                  <a:cubicBezTo>
                    <a:pt x="1005" y="261"/>
                    <a:pt x="480" y="32"/>
                    <a:pt x="388" y="10"/>
                  </a:cubicBezTo>
                  <a:cubicBezTo>
                    <a:pt x="370" y="3"/>
                    <a:pt x="350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0" name="Google Shape;2280;p62"/>
            <p:cNvSpPr/>
            <p:nvPr/>
          </p:nvSpPr>
          <p:spPr>
            <a:xfrm>
              <a:off x="7207954" y="3084417"/>
              <a:ext cx="280124" cy="290268"/>
            </a:xfrm>
            <a:custGeom>
              <a:avLst/>
              <a:gdLst/>
              <a:ahLst/>
              <a:cxnLst/>
              <a:rect l="l" t="t" r="r" b="b"/>
              <a:pathLst>
                <a:path w="4451" h="4612" extrusionOk="0">
                  <a:moveTo>
                    <a:pt x="4337" y="1"/>
                  </a:moveTo>
                  <a:lnTo>
                    <a:pt x="0" y="4520"/>
                  </a:lnTo>
                  <a:lnTo>
                    <a:pt x="91" y="4611"/>
                  </a:lnTo>
                  <a:lnTo>
                    <a:pt x="4451" y="92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rgbClr val="5B7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1" name="Google Shape;2281;p62"/>
            <p:cNvSpPr/>
            <p:nvPr/>
          </p:nvSpPr>
          <p:spPr>
            <a:xfrm>
              <a:off x="6753994" y="2785655"/>
              <a:ext cx="1173675" cy="1392052"/>
            </a:xfrm>
            <a:custGeom>
              <a:avLst/>
              <a:gdLst/>
              <a:ahLst/>
              <a:cxnLst/>
              <a:rect l="l" t="t" r="r" b="b"/>
              <a:pathLst>
                <a:path w="18649" h="22118" extrusionOk="0">
                  <a:moveTo>
                    <a:pt x="11139" y="0"/>
                  </a:moveTo>
                  <a:lnTo>
                    <a:pt x="3424" y="2351"/>
                  </a:lnTo>
                  <a:lnTo>
                    <a:pt x="3766" y="4360"/>
                  </a:lnTo>
                  <a:lnTo>
                    <a:pt x="959" y="8879"/>
                  </a:lnTo>
                  <a:cubicBezTo>
                    <a:pt x="183" y="10066"/>
                    <a:pt x="0" y="11550"/>
                    <a:pt x="434" y="12896"/>
                  </a:cubicBezTo>
                  <a:lnTo>
                    <a:pt x="3219" y="22118"/>
                  </a:lnTo>
                  <a:lnTo>
                    <a:pt x="6802" y="21159"/>
                  </a:lnTo>
                  <a:lnTo>
                    <a:pt x="4816" y="12120"/>
                  </a:lnTo>
                  <a:lnTo>
                    <a:pt x="6939" y="9998"/>
                  </a:lnTo>
                  <a:lnTo>
                    <a:pt x="8651" y="14951"/>
                  </a:lnTo>
                  <a:cubicBezTo>
                    <a:pt x="8993" y="15978"/>
                    <a:pt x="9906" y="16708"/>
                    <a:pt x="10979" y="16822"/>
                  </a:cubicBezTo>
                  <a:lnTo>
                    <a:pt x="18306" y="17644"/>
                  </a:lnTo>
                  <a:cubicBezTo>
                    <a:pt x="18318" y="17645"/>
                    <a:pt x="18329" y="17646"/>
                    <a:pt x="18341" y="17646"/>
                  </a:cubicBezTo>
                  <a:cubicBezTo>
                    <a:pt x="18509" y="17646"/>
                    <a:pt x="18649" y="17494"/>
                    <a:pt x="18649" y="17302"/>
                  </a:cubicBezTo>
                  <a:lnTo>
                    <a:pt x="18534" y="14083"/>
                  </a:lnTo>
                  <a:cubicBezTo>
                    <a:pt x="18534" y="13855"/>
                    <a:pt x="18375" y="13650"/>
                    <a:pt x="18146" y="13604"/>
                  </a:cubicBezTo>
                  <a:lnTo>
                    <a:pt x="12828" y="12508"/>
                  </a:lnTo>
                  <a:lnTo>
                    <a:pt x="11459" y="5387"/>
                  </a:lnTo>
                  <a:cubicBezTo>
                    <a:pt x="12326" y="4131"/>
                    <a:pt x="12463" y="2488"/>
                    <a:pt x="11710" y="1096"/>
                  </a:cubicBezTo>
                  <a:lnTo>
                    <a:pt x="1113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2" name="Google Shape;2282;p62"/>
            <p:cNvSpPr/>
            <p:nvPr/>
          </p:nvSpPr>
          <p:spPr>
            <a:xfrm>
              <a:off x="7186367" y="3119284"/>
              <a:ext cx="295983" cy="299897"/>
            </a:xfrm>
            <a:custGeom>
              <a:avLst/>
              <a:gdLst/>
              <a:ahLst/>
              <a:cxnLst/>
              <a:rect l="l" t="t" r="r" b="b"/>
              <a:pathLst>
                <a:path w="4703" h="4765" extrusionOk="0">
                  <a:moveTo>
                    <a:pt x="4611" y="0"/>
                  </a:moveTo>
                  <a:cubicBezTo>
                    <a:pt x="4594" y="0"/>
                    <a:pt x="4577" y="6"/>
                    <a:pt x="4566" y="17"/>
                  </a:cubicBezTo>
                  <a:lnTo>
                    <a:pt x="24" y="4651"/>
                  </a:lnTo>
                  <a:cubicBezTo>
                    <a:pt x="1" y="4674"/>
                    <a:pt x="1" y="4719"/>
                    <a:pt x="24" y="4742"/>
                  </a:cubicBezTo>
                  <a:cubicBezTo>
                    <a:pt x="46" y="4742"/>
                    <a:pt x="46" y="4765"/>
                    <a:pt x="69" y="4765"/>
                  </a:cubicBezTo>
                  <a:cubicBezTo>
                    <a:pt x="92" y="4765"/>
                    <a:pt x="115" y="4742"/>
                    <a:pt x="115" y="4742"/>
                  </a:cubicBezTo>
                  <a:lnTo>
                    <a:pt x="4657" y="109"/>
                  </a:lnTo>
                  <a:cubicBezTo>
                    <a:pt x="4703" y="86"/>
                    <a:pt x="4703" y="40"/>
                    <a:pt x="4657" y="17"/>
                  </a:cubicBezTo>
                  <a:cubicBezTo>
                    <a:pt x="4646" y="6"/>
                    <a:pt x="4629" y="0"/>
                    <a:pt x="4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3" name="Google Shape;2283;p62"/>
            <p:cNvSpPr/>
            <p:nvPr/>
          </p:nvSpPr>
          <p:spPr>
            <a:xfrm>
              <a:off x="7516783" y="3561353"/>
              <a:ext cx="76214" cy="21650"/>
            </a:xfrm>
            <a:custGeom>
              <a:avLst/>
              <a:gdLst/>
              <a:ahLst/>
              <a:cxnLst/>
              <a:rect l="l" t="t" r="r" b="b"/>
              <a:pathLst>
                <a:path w="1211" h="344" extrusionOk="0">
                  <a:moveTo>
                    <a:pt x="92" y="1"/>
                  </a:moveTo>
                  <a:cubicBezTo>
                    <a:pt x="46" y="1"/>
                    <a:pt x="23" y="24"/>
                    <a:pt x="23" y="46"/>
                  </a:cubicBezTo>
                  <a:cubicBezTo>
                    <a:pt x="1" y="92"/>
                    <a:pt x="23" y="138"/>
                    <a:pt x="69" y="138"/>
                  </a:cubicBezTo>
                  <a:lnTo>
                    <a:pt x="1119" y="343"/>
                  </a:lnTo>
                  <a:lnTo>
                    <a:pt x="1142" y="343"/>
                  </a:lnTo>
                  <a:cubicBezTo>
                    <a:pt x="1165" y="343"/>
                    <a:pt x="1210" y="320"/>
                    <a:pt x="1210" y="275"/>
                  </a:cubicBezTo>
                  <a:cubicBezTo>
                    <a:pt x="1210" y="252"/>
                    <a:pt x="1187" y="206"/>
                    <a:pt x="1165" y="206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6" name="Google Shape;2286;p62"/>
            <p:cNvSpPr/>
            <p:nvPr/>
          </p:nvSpPr>
          <p:spPr>
            <a:xfrm>
              <a:off x="6460899" y="1740966"/>
              <a:ext cx="442559" cy="649704"/>
            </a:xfrm>
            <a:custGeom>
              <a:avLst/>
              <a:gdLst/>
              <a:ahLst/>
              <a:cxnLst/>
              <a:rect l="l" t="t" r="r" b="b"/>
              <a:pathLst>
                <a:path w="7032" h="10323" extrusionOk="0">
                  <a:moveTo>
                    <a:pt x="1886" y="1"/>
                  </a:moveTo>
                  <a:cubicBezTo>
                    <a:pt x="1874" y="1"/>
                    <a:pt x="1862" y="2"/>
                    <a:pt x="1850" y="5"/>
                  </a:cubicBezTo>
                  <a:lnTo>
                    <a:pt x="1804" y="28"/>
                  </a:lnTo>
                  <a:cubicBezTo>
                    <a:pt x="1667" y="74"/>
                    <a:pt x="1576" y="188"/>
                    <a:pt x="1576" y="325"/>
                  </a:cubicBezTo>
                  <a:lnTo>
                    <a:pt x="1576" y="987"/>
                  </a:lnTo>
                  <a:lnTo>
                    <a:pt x="1507" y="1169"/>
                  </a:lnTo>
                  <a:lnTo>
                    <a:pt x="1" y="1420"/>
                  </a:lnTo>
                  <a:lnTo>
                    <a:pt x="1" y="1466"/>
                  </a:lnTo>
                  <a:cubicBezTo>
                    <a:pt x="1" y="1900"/>
                    <a:pt x="115" y="2333"/>
                    <a:pt x="343" y="2698"/>
                  </a:cubicBezTo>
                  <a:lnTo>
                    <a:pt x="1233" y="7104"/>
                  </a:lnTo>
                  <a:cubicBezTo>
                    <a:pt x="1256" y="7286"/>
                    <a:pt x="1302" y="7515"/>
                    <a:pt x="1348" y="7720"/>
                  </a:cubicBezTo>
                  <a:cubicBezTo>
                    <a:pt x="1507" y="8565"/>
                    <a:pt x="2146" y="9227"/>
                    <a:pt x="2968" y="9409"/>
                  </a:cubicBezTo>
                  <a:lnTo>
                    <a:pt x="7031" y="10322"/>
                  </a:lnTo>
                  <a:lnTo>
                    <a:pt x="6072" y="6693"/>
                  </a:lnTo>
                  <a:lnTo>
                    <a:pt x="3881" y="6351"/>
                  </a:lnTo>
                  <a:lnTo>
                    <a:pt x="2124" y="2105"/>
                  </a:lnTo>
                  <a:cubicBezTo>
                    <a:pt x="2261" y="2014"/>
                    <a:pt x="2352" y="1831"/>
                    <a:pt x="2306" y="1649"/>
                  </a:cubicBezTo>
                  <a:lnTo>
                    <a:pt x="2146" y="1032"/>
                  </a:lnTo>
                  <a:lnTo>
                    <a:pt x="2055" y="142"/>
                  </a:lnTo>
                  <a:cubicBezTo>
                    <a:pt x="2035" y="63"/>
                    <a:pt x="1964" y="1"/>
                    <a:pt x="188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7" name="Google Shape;2287;p62"/>
            <p:cNvSpPr/>
            <p:nvPr/>
          </p:nvSpPr>
          <p:spPr>
            <a:xfrm>
              <a:off x="6482486" y="1744176"/>
              <a:ext cx="67592" cy="106427"/>
            </a:xfrm>
            <a:custGeom>
              <a:avLst/>
              <a:gdLst/>
              <a:ahLst/>
              <a:cxnLst/>
              <a:rect l="l" t="t" r="r" b="b"/>
              <a:pathLst>
                <a:path w="1074" h="1691" extrusionOk="0">
                  <a:moveTo>
                    <a:pt x="332" y="1"/>
                  </a:moveTo>
                  <a:cubicBezTo>
                    <a:pt x="302" y="1"/>
                    <a:pt x="273" y="8"/>
                    <a:pt x="251" y="23"/>
                  </a:cubicBezTo>
                  <a:lnTo>
                    <a:pt x="137" y="91"/>
                  </a:lnTo>
                  <a:cubicBezTo>
                    <a:pt x="46" y="160"/>
                    <a:pt x="0" y="296"/>
                    <a:pt x="46" y="411"/>
                  </a:cubicBezTo>
                  <a:lnTo>
                    <a:pt x="708" y="1643"/>
                  </a:lnTo>
                  <a:cubicBezTo>
                    <a:pt x="722" y="1671"/>
                    <a:pt x="754" y="1691"/>
                    <a:pt x="786" y="1691"/>
                  </a:cubicBezTo>
                  <a:cubicBezTo>
                    <a:pt x="807" y="1691"/>
                    <a:pt x="827" y="1683"/>
                    <a:pt x="845" y="1666"/>
                  </a:cubicBezTo>
                  <a:lnTo>
                    <a:pt x="913" y="1620"/>
                  </a:lnTo>
                  <a:cubicBezTo>
                    <a:pt x="1027" y="1552"/>
                    <a:pt x="1073" y="1392"/>
                    <a:pt x="1005" y="1278"/>
                  </a:cubicBezTo>
                  <a:lnTo>
                    <a:pt x="617" y="365"/>
                  </a:lnTo>
                  <a:lnTo>
                    <a:pt x="502" y="114"/>
                  </a:lnTo>
                  <a:cubicBezTo>
                    <a:pt x="471" y="36"/>
                    <a:pt x="397" y="1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8" name="Google Shape;2288;p62"/>
            <p:cNvSpPr/>
            <p:nvPr/>
          </p:nvSpPr>
          <p:spPr>
            <a:xfrm>
              <a:off x="6516975" y="1724603"/>
              <a:ext cx="61802" cy="104917"/>
            </a:xfrm>
            <a:custGeom>
              <a:avLst/>
              <a:gdLst/>
              <a:ahLst/>
              <a:cxnLst/>
              <a:rect l="l" t="t" r="r" b="b"/>
              <a:pathLst>
                <a:path w="982" h="1667" extrusionOk="0">
                  <a:moveTo>
                    <a:pt x="270" y="1"/>
                  </a:moveTo>
                  <a:cubicBezTo>
                    <a:pt x="226" y="1"/>
                    <a:pt x="181" y="12"/>
                    <a:pt x="137" y="37"/>
                  </a:cubicBezTo>
                  <a:cubicBezTo>
                    <a:pt x="46" y="105"/>
                    <a:pt x="0" y="219"/>
                    <a:pt x="46" y="334"/>
                  </a:cubicBezTo>
                  <a:lnTo>
                    <a:pt x="594" y="1612"/>
                  </a:lnTo>
                  <a:cubicBezTo>
                    <a:pt x="610" y="1645"/>
                    <a:pt x="651" y="1666"/>
                    <a:pt x="690" y="1666"/>
                  </a:cubicBezTo>
                  <a:cubicBezTo>
                    <a:pt x="704" y="1666"/>
                    <a:pt x="718" y="1664"/>
                    <a:pt x="731" y="1657"/>
                  </a:cubicBezTo>
                  <a:lnTo>
                    <a:pt x="799" y="1612"/>
                  </a:lnTo>
                  <a:cubicBezTo>
                    <a:pt x="936" y="1543"/>
                    <a:pt x="982" y="1406"/>
                    <a:pt x="936" y="1269"/>
                  </a:cubicBezTo>
                  <a:lnTo>
                    <a:pt x="571" y="288"/>
                  </a:lnTo>
                  <a:lnTo>
                    <a:pt x="548" y="197"/>
                  </a:lnTo>
                  <a:cubicBezTo>
                    <a:pt x="498" y="81"/>
                    <a:pt x="388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9" name="Google Shape;2289;p62"/>
            <p:cNvSpPr/>
            <p:nvPr/>
          </p:nvSpPr>
          <p:spPr>
            <a:xfrm>
              <a:off x="6459514" y="1765637"/>
              <a:ext cx="60355" cy="95854"/>
            </a:xfrm>
            <a:custGeom>
              <a:avLst/>
              <a:gdLst/>
              <a:ahLst/>
              <a:cxnLst/>
              <a:rect l="l" t="t" r="r" b="b"/>
              <a:pathLst>
                <a:path w="959" h="1523" extrusionOk="0">
                  <a:moveTo>
                    <a:pt x="306" y="0"/>
                  </a:moveTo>
                  <a:cubicBezTo>
                    <a:pt x="280" y="0"/>
                    <a:pt x="253" y="8"/>
                    <a:pt x="228" y="24"/>
                  </a:cubicBezTo>
                  <a:lnTo>
                    <a:pt x="114" y="92"/>
                  </a:lnTo>
                  <a:cubicBezTo>
                    <a:pt x="23" y="161"/>
                    <a:pt x="0" y="275"/>
                    <a:pt x="46" y="366"/>
                  </a:cubicBezTo>
                  <a:lnTo>
                    <a:pt x="616" y="1485"/>
                  </a:lnTo>
                  <a:cubicBezTo>
                    <a:pt x="630" y="1512"/>
                    <a:pt x="659" y="1523"/>
                    <a:pt x="685" y="1523"/>
                  </a:cubicBezTo>
                  <a:cubicBezTo>
                    <a:pt x="704" y="1523"/>
                    <a:pt x="721" y="1517"/>
                    <a:pt x="730" y="1508"/>
                  </a:cubicBezTo>
                  <a:lnTo>
                    <a:pt x="799" y="1462"/>
                  </a:lnTo>
                  <a:cubicBezTo>
                    <a:pt x="913" y="1393"/>
                    <a:pt x="959" y="1257"/>
                    <a:pt x="890" y="1142"/>
                  </a:cubicBezTo>
                  <a:lnTo>
                    <a:pt x="571" y="412"/>
                  </a:lnTo>
                  <a:lnTo>
                    <a:pt x="411" y="70"/>
                  </a:lnTo>
                  <a:cubicBezTo>
                    <a:pt x="396" y="25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0" name="Google Shape;2290;p62"/>
            <p:cNvSpPr/>
            <p:nvPr/>
          </p:nvSpPr>
          <p:spPr>
            <a:xfrm>
              <a:off x="6439375" y="1788672"/>
              <a:ext cx="53243" cy="77161"/>
            </a:xfrm>
            <a:custGeom>
              <a:avLst/>
              <a:gdLst/>
              <a:ahLst/>
              <a:cxnLst/>
              <a:rect l="l" t="t" r="r" b="b"/>
              <a:pathLst>
                <a:path w="846" h="1226" extrusionOk="0">
                  <a:moveTo>
                    <a:pt x="343" y="0"/>
                  </a:moveTo>
                  <a:lnTo>
                    <a:pt x="115" y="114"/>
                  </a:lnTo>
                  <a:cubicBezTo>
                    <a:pt x="23" y="160"/>
                    <a:pt x="1" y="251"/>
                    <a:pt x="46" y="343"/>
                  </a:cubicBezTo>
                  <a:lnTo>
                    <a:pt x="548" y="1187"/>
                  </a:lnTo>
                  <a:cubicBezTo>
                    <a:pt x="562" y="1214"/>
                    <a:pt x="583" y="1225"/>
                    <a:pt x="607" y="1225"/>
                  </a:cubicBezTo>
                  <a:cubicBezTo>
                    <a:pt x="625" y="1225"/>
                    <a:pt x="644" y="1220"/>
                    <a:pt x="662" y="1210"/>
                  </a:cubicBezTo>
                  <a:lnTo>
                    <a:pt x="708" y="1187"/>
                  </a:lnTo>
                  <a:cubicBezTo>
                    <a:pt x="822" y="1119"/>
                    <a:pt x="845" y="1005"/>
                    <a:pt x="799" y="936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1" name="Google Shape;2291;p62"/>
            <p:cNvSpPr/>
            <p:nvPr/>
          </p:nvSpPr>
          <p:spPr>
            <a:xfrm>
              <a:off x="7364540" y="1355100"/>
              <a:ext cx="482711" cy="960867"/>
            </a:xfrm>
            <a:custGeom>
              <a:avLst/>
              <a:gdLst/>
              <a:ahLst/>
              <a:cxnLst/>
              <a:rect l="l" t="t" r="r" b="b"/>
              <a:pathLst>
                <a:path w="7670" h="15267" extrusionOk="0">
                  <a:moveTo>
                    <a:pt x="3774" y="1"/>
                  </a:moveTo>
                  <a:cubicBezTo>
                    <a:pt x="3721" y="1"/>
                    <a:pt x="3669" y="38"/>
                    <a:pt x="3652" y="87"/>
                  </a:cubicBezTo>
                  <a:cubicBezTo>
                    <a:pt x="3606" y="156"/>
                    <a:pt x="3606" y="293"/>
                    <a:pt x="3606" y="361"/>
                  </a:cubicBezTo>
                  <a:cubicBezTo>
                    <a:pt x="3721" y="909"/>
                    <a:pt x="3835" y="1480"/>
                    <a:pt x="3972" y="2005"/>
                  </a:cubicBezTo>
                  <a:cubicBezTo>
                    <a:pt x="3969" y="2007"/>
                    <a:pt x="3967" y="2008"/>
                    <a:pt x="3963" y="2008"/>
                  </a:cubicBezTo>
                  <a:cubicBezTo>
                    <a:pt x="3868" y="2008"/>
                    <a:pt x="3347" y="1057"/>
                    <a:pt x="3104" y="704"/>
                  </a:cubicBezTo>
                  <a:cubicBezTo>
                    <a:pt x="3071" y="654"/>
                    <a:pt x="2991" y="617"/>
                    <a:pt x="2932" y="617"/>
                  </a:cubicBezTo>
                  <a:cubicBezTo>
                    <a:pt x="2909" y="617"/>
                    <a:pt x="2889" y="622"/>
                    <a:pt x="2876" y="635"/>
                  </a:cubicBezTo>
                  <a:cubicBezTo>
                    <a:pt x="2808" y="658"/>
                    <a:pt x="2785" y="772"/>
                    <a:pt x="2808" y="818"/>
                  </a:cubicBezTo>
                  <a:cubicBezTo>
                    <a:pt x="3059" y="1571"/>
                    <a:pt x="3538" y="2233"/>
                    <a:pt x="3766" y="2986"/>
                  </a:cubicBezTo>
                  <a:cubicBezTo>
                    <a:pt x="3789" y="3032"/>
                    <a:pt x="3812" y="3100"/>
                    <a:pt x="3766" y="3123"/>
                  </a:cubicBezTo>
                  <a:cubicBezTo>
                    <a:pt x="3755" y="3135"/>
                    <a:pt x="3743" y="3140"/>
                    <a:pt x="3729" y="3140"/>
                  </a:cubicBezTo>
                  <a:cubicBezTo>
                    <a:pt x="3715" y="3140"/>
                    <a:pt x="3698" y="3135"/>
                    <a:pt x="3675" y="3123"/>
                  </a:cubicBezTo>
                  <a:cubicBezTo>
                    <a:pt x="3492" y="3100"/>
                    <a:pt x="3424" y="2826"/>
                    <a:pt x="3310" y="2689"/>
                  </a:cubicBezTo>
                  <a:cubicBezTo>
                    <a:pt x="3190" y="2570"/>
                    <a:pt x="3018" y="2503"/>
                    <a:pt x="2855" y="2503"/>
                  </a:cubicBezTo>
                  <a:cubicBezTo>
                    <a:pt x="2831" y="2503"/>
                    <a:pt x="2808" y="2504"/>
                    <a:pt x="2785" y="2507"/>
                  </a:cubicBezTo>
                  <a:cubicBezTo>
                    <a:pt x="2762" y="2507"/>
                    <a:pt x="2716" y="2530"/>
                    <a:pt x="2716" y="2575"/>
                  </a:cubicBezTo>
                  <a:cubicBezTo>
                    <a:pt x="2693" y="2598"/>
                    <a:pt x="2716" y="2621"/>
                    <a:pt x="2716" y="2644"/>
                  </a:cubicBezTo>
                  <a:cubicBezTo>
                    <a:pt x="2922" y="2941"/>
                    <a:pt x="3127" y="3237"/>
                    <a:pt x="3333" y="3511"/>
                  </a:cubicBezTo>
                  <a:cubicBezTo>
                    <a:pt x="3515" y="3808"/>
                    <a:pt x="3721" y="4082"/>
                    <a:pt x="3994" y="4264"/>
                  </a:cubicBezTo>
                  <a:lnTo>
                    <a:pt x="4428" y="8898"/>
                  </a:lnTo>
                  <a:lnTo>
                    <a:pt x="0" y="12824"/>
                  </a:lnTo>
                  <a:lnTo>
                    <a:pt x="2785" y="15266"/>
                  </a:lnTo>
                  <a:lnTo>
                    <a:pt x="6414" y="12116"/>
                  </a:lnTo>
                  <a:cubicBezTo>
                    <a:pt x="7304" y="11180"/>
                    <a:pt x="7669" y="9879"/>
                    <a:pt x="7395" y="8624"/>
                  </a:cubicBezTo>
                  <a:lnTo>
                    <a:pt x="5935" y="3739"/>
                  </a:lnTo>
                  <a:cubicBezTo>
                    <a:pt x="5935" y="3694"/>
                    <a:pt x="5935" y="3694"/>
                    <a:pt x="5935" y="3671"/>
                  </a:cubicBezTo>
                  <a:cubicBezTo>
                    <a:pt x="5912" y="3625"/>
                    <a:pt x="5935" y="3580"/>
                    <a:pt x="5957" y="3534"/>
                  </a:cubicBezTo>
                  <a:cubicBezTo>
                    <a:pt x="6049" y="3260"/>
                    <a:pt x="5980" y="2941"/>
                    <a:pt x="5889" y="2667"/>
                  </a:cubicBezTo>
                  <a:cubicBezTo>
                    <a:pt x="5798" y="2393"/>
                    <a:pt x="5661" y="2119"/>
                    <a:pt x="5638" y="1822"/>
                  </a:cubicBezTo>
                  <a:cubicBezTo>
                    <a:pt x="5592" y="1434"/>
                    <a:pt x="5729" y="1023"/>
                    <a:pt x="5706" y="635"/>
                  </a:cubicBezTo>
                  <a:cubicBezTo>
                    <a:pt x="5684" y="544"/>
                    <a:pt x="5661" y="453"/>
                    <a:pt x="5592" y="407"/>
                  </a:cubicBezTo>
                  <a:cubicBezTo>
                    <a:pt x="5580" y="403"/>
                    <a:pt x="5566" y="401"/>
                    <a:pt x="5553" y="401"/>
                  </a:cubicBezTo>
                  <a:cubicBezTo>
                    <a:pt x="5492" y="401"/>
                    <a:pt x="5424" y="438"/>
                    <a:pt x="5387" y="475"/>
                  </a:cubicBezTo>
                  <a:cubicBezTo>
                    <a:pt x="5341" y="544"/>
                    <a:pt x="5341" y="612"/>
                    <a:pt x="5318" y="704"/>
                  </a:cubicBezTo>
                  <a:cubicBezTo>
                    <a:pt x="5250" y="1092"/>
                    <a:pt x="5159" y="1366"/>
                    <a:pt x="5044" y="1754"/>
                  </a:cubicBezTo>
                  <a:cubicBezTo>
                    <a:pt x="4953" y="1160"/>
                    <a:pt x="4930" y="704"/>
                    <a:pt x="4771" y="110"/>
                  </a:cubicBezTo>
                  <a:cubicBezTo>
                    <a:pt x="4749" y="45"/>
                    <a:pt x="4696" y="16"/>
                    <a:pt x="4641" y="16"/>
                  </a:cubicBezTo>
                  <a:cubicBezTo>
                    <a:pt x="4582" y="16"/>
                    <a:pt x="4520" y="51"/>
                    <a:pt x="4497" y="110"/>
                  </a:cubicBezTo>
                  <a:cubicBezTo>
                    <a:pt x="4474" y="224"/>
                    <a:pt x="4451" y="361"/>
                    <a:pt x="4451" y="475"/>
                  </a:cubicBezTo>
                  <a:cubicBezTo>
                    <a:pt x="4474" y="955"/>
                    <a:pt x="4474" y="1411"/>
                    <a:pt x="4474" y="1868"/>
                  </a:cubicBezTo>
                  <a:cubicBezTo>
                    <a:pt x="4428" y="1685"/>
                    <a:pt x="4017" y="316"/>
                    <a:pt x="3926" y="133"/>
                  </a:cubicBezTo>
                  <a:cubicBezTo>
                    <a:pt x="3926" y="110"/>
                    <a:pt x="3858" y="42"/>
                    <a:pt x="3835" y="19"/>
                  </a:cubicBezTo>
                  <a:cubicBezTo>
                    <a:pt x="3816" y="6"/>
                    <a:pt x="3795" y="1"/>
                    <a:pt x="37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2" name="Google Shape;2292;p62"/>
            <p:cNvSpPr/>
            <p:nvPr/>
          </p:nvSpPr>
          <p:spPr>
            <a:xfrm>
              <a:off x="7595768" y="1545421"/>
              <a:ext cx="38894" cy="32161"/>
            </a:xfrm>
            <a:custGeom>
              <a:avLst/>
              <a:gdLst/>
              <a:ahLst/>
              <a:cxnLst/>
              <a:rect l="l" t="t" r="r" b="b"/>
              <a:pathLst>
                <a:path w="618" h="511" extrusionOk="0">
                  <a:moveTo>
                    <a:pt x="125" y="1"/>
                  </a:moveTo>
                  <a:cubicBezTo>
                    <a:pt x="82" y="1"/>
                    <a:pt x="53" y="8"/>
                    <a:pt x="47" y="8"/>
                  </a:cubicBezTo>
                  <a:cubicBezTo>
                    <a:pt x="24" y="8"/>
                    <a:pt x="1" y="54"/>
                    <a:pt x="1" y="76"/>
                  </a:cubicBezTo>
                  <a:cubicBezTo>
                    <a:pt x="18" y="110"/>
                    <a:pt x="34" y="131"/>
                    <a:pt x="60" y="131"/>
                  </a:cubicBezTo>
                  <a:cubicBezTo>
                    <a:pt x="69" y="131"/>
                    <a:pt x="80" y="128"/>
                    <a:pt x="92" y="122"/>
                  </a:cubicBezTo>
                  <a:cubicBezTo>
                    <a:pt x="92" y="122"/>
                    <a:pt x="100" y="120"/>
                    <a:pt x="115" y="120"/>
                  </a:cubicBezTo>
                  <a:cubicBezTo>
                    <a:pt x="177" y="120"/>
                    <a:pt x="351" y="150"/>
                    <a:pt x="480" y="464"/>
                  </a:cubicBezTo>
                  <a:cubicBezTo>
                    <a:pt x="480" y="487"/>
                    <a:pt x="526" y="510"/>
                    <a:pt x="549" y="510"/>
                  </a:cubicBezTo>
                  <a:cubicBezTo>
                    <a:pt x="549" y="510"/>
                    <a:pt x="549" y="487"/>
                    <a:pt x="572" y="487"/>
                  </a:cubicBezTo>
                  <a:cubicBezTo>
                    <a:pt x="594" y="487"/>
                    <a:pt x="617" y="442"/>
                    <a:pt x="594" y="396"/>
                  </a:cubicBezTo>
                  <a:cubicBezTo>
                    <a:pt x="446" y="49"/>
                    <a:pt x="237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3" name="Google Shape;2293;p62"/>
            <p:cNvSpPr/>
            <p:nvPr/>
          </p:nvSpPr>
          <p:spPr>
            <a:xfrm>
              <a:off x="7634600" y="1872001"/>
              <a:ext cx="20139" cy="96294"/>
            </a:xfrm>
            <a:custGeom>
              <a:avLst/>
              <a:gdLst/>
              <a:ahLst/>
              <a:cxnLst/>
              <a:rect l="l" t="t" r="r" b="b"/>
              <a:pathLst>
                <a:path w="320" h="1530" extrusionOk="0">
                  <a:moveTo>
                    <a:pt x="69" y="0"/>
                  </a:moveTo>
                  <a:cubicBezTo>
                    <a:pt x="23" y="0"/>
                    <a:pt x="0" y="46"/>
                    <a:pt x="0" y="69"/>
                  </a:cubicBezTo>
                  <a:lnTo>
                    <a:pt x="183" y="1484"/>
                  </a:lnTo>
                  <a:cubicBezTo>
                    <a:pt x="206" y="1507"/>
                    <a:pt x="228" y="1529"/>
                    <a:pt x="251" y="1529"/>
                  </a:cubicBezTo>
                  <a:lnTo>
                    <a:pt x="274" y="1529"/>
                  </a:lnTo>
                  <a:cubicBezTo>
                    <a:pt x="297" y="1529"/>
                    <a:pt x="320" y="1484"/>
                    <a:pt x="320" y="1461"/>
                  </a:cubicBezTo>
                  <a:lnTo>
                    <a:pt x="137" y="69"/>
                  </a:lnTo>
                  <a:cubicBezTo>
                    <a:pt x="137" y="23"/>
                    <a:pt x="9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4" name="Google Shape;2294;p62"/>
            <p:cNvSpPr/>
            <p:nvPr/>
          </p:nvSpPr>
          <p:spPr>
            <a:xfrm>
              <a:off x="6774070" y="2033371"/>
              <a:ext cx="867748" cy="926062"/>
            </a:xfrm>
            <a:custGeom>
              <a:avLst/>
              <a:gdLst/>
              <a:ahLst/>
              <a:cxnLst/>
              <a:rect l="l" t="t" r="r" b="b"/>
              <a:pathLst>
                <a:path w="13788" h="14714" extrusionOk="0">
                  <a:moveTo>
                    <a:pt x="11514" y="0"/>
                  </a:moveTo>
                  <a:cubicBezTo>
                    <a:pt x="11497" y="0"/>
                    <a:pt x="11478" y="6"/>
                    <a:pt x="11459" y="15"/>
                  </a:cubicBezTo>
                  <a:lnTo>
                    <a:pt x="11162" y="130"/>
                  </a:lnTo>
                  <a:cubicBezTo>
                    <a:pt x="9656" y="792"/>
                    <a:pt x="8035" y="1202"/>
                    <a:pt x="6392" y="1408"/>
                  </a:cubicBezTo>
                  <a:lnTo>
                    <a:pt x="4087" y="1682"/>
                  </a:lnTo>
                  <a:cubicBezTo>
                    <a:pt x="4081" y="1683"/>
                    <a:pt x="4071" y="1683"/>
                    <a:pt x="4057" y="1683"/>
                  </a:cubicBezTo>
                  <a:cubicBezTo>
                    <a:pt x="3717" y="1683"/>
                    <a:pt x="959" y="1428"/>
                    <a:pt x="389" y="1362"/>
                  </a:cubicBezTo>
                  <a:cubicBezTo>
                    <a:pt x="343" y="1362"/>
                    <a:pt x="298" y="1408"/>
                    <a:pt x="298" y="1453"/>
                  </a:cubicBezTo>
                  <a:lnTo>
                    <a:pt x="24" y="5630"/>
                  </a:lnTo>
                  <a:cubicBezTo>
                    <a:pt x="1" y="5676"/>
                    <a:pt x="46" y="5722"/>
                    <a:pt x="92" y="5745"/>
                  </a:cubicBezTo>
                  <a:lnTo>
                    <a:pt x="2466" y="6224"/>
                  </a:lnTo>
                  <a:cubicBezTo>
                    <a:pt x="2512" y="6224"/>
                    <a:pt x="2557" y="6270"/>
                    <a:pt x="2557" y="6315"/>
                  </a:cubicBezTo>
                  <a:lnTo>
                    <a:pt x="2557" y="14281"/>
                  </a:lnTo>
                  <a:cubicBezTo>
                    <a:pt x="2538" y="14530"/>
                    <a:pt x="2727" y="14714"/>
                    <a:pt x="2950" y="14714"/>
                  </a:cubicBezTo>
                  <a:cubicBezTo>
                    <a:pt x="2993" y="14714"/>
                    <a:pt x="3038" y="14707"/>
                    <a:pt x="3082" y="14692"/>
                  </a:cubicBezTo>
                  <a:lnTo>
                    <a:pt x="11322" y="12250"/>
                  </a:lnTo>
                  <a:cubicBezTo>
                    <a:pt x="11642" y="12158"/>
                    <a:pt x="11847" y="11839"/>
                    <a:pt x="11802" y="11519"/>
                  </a:cubicBezTo>
                  <a:lnTo>
                    <a:pt x="11071" y="5539"/>
                  </a:lnTo>
                  <a:cubicBezTo>
                    <a:pt x="11071" y="5494"/>
                    <a:pt x="11071" y="5471"/>
                    <a:pt x="11117" y="5448"/>
                  </a:cubicBezTo>
                  <a:lnTo>
                    <a:pt x="13719" y="3531"/>
                  </a:lnTo>
                  <a:cubicBezTo>
                    <a:pt x="13764" y="3485"/>
                    <a:pt x="13787" y="3439"/>
                    <a:pt x="13764" y="3394"/>
                  </a:cubicBezTo>
                  <a:lnTo>
                    <a:pt x="11573" y="38"/>
                  </a:lnTo>
                  <a:cubicBezTo>
                    <a:pt x="11560" y="12"/>
                    <a:pt x="11539" y="0"/>
                    <a:pt x="1151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5" name="Google Shape;2295;p62"/>
            <p:cNvSpPr/>
            <p:nvPr/>
          </p:nvSpPr>
          <p:spPr>
            <a:xfrm>
              <a:off x="6930656" y="2338867"/>
              <a:ext cx="11580" cy="162379"/>
            </a:xfrm>
            <a:custGeom>
              <a:avLst/>
              <a:gdLst/>
              <a:ahLst/>
              <a:cxnLst/>
              <a:rect l="l" t="t" r="r" b="b"/>
              <a:pathLst>
                <a:path w="184" h="2580" extrusionOk="0">
                  <a:moveTo>
                    <a:pt x="115" y="0"/>
                  </a:moveTo>
                  <a:cubicBezTo>
                    <a:pt x="92" y="0"/>
                    <a:pt x="69" y="23"/>
                    <a:pt x="69" y="46"/>
                  </a:cubicBezTo>
                  <a:lnTo>
                    <a:pt x="1" y="2511"/>
                  </a:lnTo>
                  <a:cubicBezTo>
                    <a:pt x="1" y="2534"/>
                    <a:pt x="24" y="2580"/>
                    <a:pt x="69" y="2580"/>
                  </a:cubicBezTo>
                  <a:cubicBezTo>
                    <a:pt x="92" y="2580"/>
                    <a:pt x="138" y="2534"/>
                    <a:pt x="138" y="2511"/>
                  </a:cubicBezTo>
                  <a:lnTo>
                    <a:pt x="183" y="69"/>
                  </a:lnTo>
                  <a:cubicBezTo>
                    <a:pt x="183" y="23"/>
                    <a:pt x="161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6" name="Google Shape;2296;p62"/>
            <p:cNvSpPr/>
            <p:nvPr/>
          </p:nvSpPr>
          <p:spPr>
            <a:xfrm>
              <a:off x="7450700" y="2264160"/>
              <a:ext cx="31656" cy="182519"/>
            </a:xfrm>
            <a:custGeom>
              <a:avLst/>
              <a:gdLst/>
              <a:ahLst/>
              <a:cxnLst/>
              <a:rect l="l" t="t" r="r" b="b"/>
              <a:pathLst>
                <a:path w="503" h="2900" extrusionOk="0">
                  <a:moveTo>
                    <a:pt x="46" y="0"/>
                  </a:moveTo>
                  <a:cubicBezTo>
                    <a:pt x="23" y="23"/>
                    <a:pt x="1" y="46"/>
                    <a:pt x="1" y="92"/>
                  </a:cubicBezTo>
                  <a:lnTo>
                    <a:pt x="366" y="2854"/>
                  </a:lnTo>
                  <a:cubicBezTo>
                    <a:pt x="389" y="2876"/>
                    <a:pt x="411" y="2899"/>
                    <a:pt x="434" y="2899"/>
                  </a:cubicBezTo>
                  <a:lnTo>
                    <a:pt x="457" y="2899"/>
                  </a:lnTo>
                  <a:cubicBezTo>
                    <a:pt x="480" y="2899"/>
                    <a:pt x="503" y="2854"/>
                    <a:pt x="503" y="2831"/>
                  </a:cubicBezTo>
                  <a:lnTo>
                    <a:pt x="137" y="69"/>
                  </a:lnTo>
                  <a:cubicBezTo>
                    <a:pt x="115" y="23"/>
                    <a:pt x="92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7" name="Google Shape;2297;p62"/>
            <p:cNvSpPr/>
            <p:nvPr/>
          </p:nvSpPr>
          <p:spPr>
            <a:xfrm>
              <a:off x="6957971" y="1627743"/>
              <a:ext cx="387931" cy="369254"/>
            </a:xfrm>
            <a:custGeom>
              <a:avLst/>
              <a:gdLst/>
              <a:ahLst/>
              <a:cxnLst/>
              <a:rect l="l" t="t" r="r" b="b"/>
              <a:pathLst>
                <a:path w="6164" h="5867" extrusionOk="0">
                  <a:moveTo>
                    <a:pt x="1324" y="1"/>
                  </a:moveTo>
                  <a:cubicBezTo>
                    <a:pt x="640" y="1"/>
                    <a:pt x="69" y="572"/>
                    <a:pt x="69" y="1256"/>
                  </a:cubicBezTo>
                  <a:cubicBezTo>
                    <a:pt x="69" y="1530"/>
                    <a:pt x="160" y="1781"/>
                    <a:pt x="297" y="1987"/>
                  </a:cubicBezTo>
                  <a:cubicBezTo>
                    <a:pt x="115" y="2169"/>
                    <a:pt x="0" y="2420"/>
                    <a:pt x="0" y="2694"/>
                  </a:cubicBezTo>
                  <a:cubicBezTo>
                    <a:pt x="0" y="3265"/>
                    <a:pt x="457" y="3721"/>
                    <a:pt x="1028" y="3721"/>
                  </a:cubicBezTo>
                  <a:cubicBezTo>
                    <a:pt x="1461" y="3721"/>
                    <a:pt x="1826" y="3448"/>
                    <a:pt x="1986" y="3082"/>
                  </a:cubicBezTo>
                  <a:cubicBezTo>
                    <a:pt x="2055" y="3813"/>
                    <a:pt x="2648" y="4406"/>
                    <a:pt x="3356" y="4406"/>
                  </a:cubicBezTo>
                  <a:lnTo>
                    <a:pt x="3379" y="4406"/>
                  </a:lnTo>
                  <a:cubicBezTo>
                    <a:pt x="3356" y="4475"/>
                    <a:pt x="3356" y="4520"/>
                    <a:pt x="3356" y="4589"/>
                  </a:cubicBezTo>
                  <a:cubicBezTo>
                    <a:pt x="3356" y="5296"/>
                    <a:pt x="3904" y="5867"/>
                    <a:pt x="4611" y="5867"/>
                  </a:cubicBezTo>
                  <a:cubicBezTo>
                    <a:pt x="5296" y="5867"/>
                    <a:pt x="5867" y="5296"/>
                    <a:pt x="5867" y="4589"/>
                  </a:cubicBezTo>
                  <a:cubicBezTo>
                    <a:pt x="5867" y="4292"/>
                    <a:pt x="5752" y="3995"/>
                    <a:pt x="5547" y="3767"/>
                  </a:cubicBezTo>
                  <a:cubicBezTo>
                    <a:pt x="5912" y="3562"/>
                    <a:pt x="6163" y="3151"/>
                    <a:pt x="6163" y="2694"/>
                  </a:cubicBezTo>
                  <a:cubicBezTo>
                    <a:pt x="6163" y="2010"/>
                    <a:pt x="5593" y="1439"/>
                    <a:pt x="4908" y="1439"/>
                  </a:cubicBezTo>
                  <a:cubicBezTo>
                    <a:pt x="4748" y="1439"/>
                    <a:pt x="4611" y="1462"/>
                    <a:pt x="4497" y="1507"/>
                  </a:cubicBezTo>
                  <a:cubicBezTo>
                    <a:pt x="4497" y="1439"/>
                    <a:pt x="4520" y="1348"/>
                    <a:pt x="4520" y="1256"/>
                  </a:cubicBezTo>
                  <a:cubicBezTo>
                    <a:pt x="4520" y="572"/>
                    <a:pt x="3949" y="1"/>
                    <a:pt x="3264" y="1"/>
                  </a:cubicBezTo>
                  <a:cubicBezTo>
                    <a:pt x="2876" y="1"/>
                    <a:pt x="2511" y="184"/>
                    <a:pt x="2283" y="457"/>
                  </a:cubicBezTo>
                  <a:cubicBezTo>
                    <a:pt x="2055" y="184"/>
                    <a:pt x="1712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8" name="Google Shape;2298;p62"/>
            <p:cNvSpPr/>
            <p:nvPr/>
          </p:nvSpPr>
          <p:spPr>
            <a:xfrm>
              <a:off x="6956523" y="1741407"/>
              <a:ext cx="350548" cy="470961"/>
            </a:xfrm>
            <a:custGeom>
              <a:avLst/>
              <a:gdLst/>
              <a:ahLst/>
              <a:cxnLst/>
              <a:rect l="l" t="t" r="r" b="b"/>
              <a:pathLst>
                <a:path w="5570" h="7483" extrusionOk="0">
                  <a:moveTo>
                    <a:pt x="1408" y="1"/>
                  </a:moveTo>
                  <a:cubicBezTo>
                    <a:pt x="1220" y="1"/>
                    <a:pt x="1012" y="42"/>
                    <a:pt x="845" y="181"/>
                  </a:cubicBezTo>
                  <a:cubicBezTo>
                    <a:pt x="845" y="226"/>
                    <a:pt x="822" y="272"/>
                    <a:pt x="822" y="295"/>
                  </a:cubicBezTo>
                  <a:lnTo>
                    <a:pt x="229" y="2897"/>
                  </a:lnTo>
                  <a:cubicBezTo>
                    <a:pt x="1" y="3924"/>
                    <a:pt x="617" y="4928"/>
                    <a:pt x="1598" y="5134"/>
                  </a:cubicBezTo>
                  <a:lnTo>
                    <a:pt x="1758" y="5179"/>
                  </a:lnTo>
                  <a:lnTo>
                    <a:pt x="1918" y="6252"/>
                  </a:lnTo>
                  <a:cubicBezTo>
                    <a:pt x="2041" y="6969"/>
                    <a:pt x="2659" y="7483"/>
                    <a:pt x="3361" y="7483"/>
                  </a:cubicBezTo>
                  <a:cubicBezTo>
                    <a:pt x="3442" y="7483"/>
                    <a:pt x="3524" y="7476"/>
                    <a:pt x="3607" y="7462"/>
                  </a:cubicBezTo>
                  <a:lnTo>
                    <a:pt x="3630" y="7462"/>
                  </a:lnTo>
                  <a:cubicBezTo>
                    <a:pt x="4429" y="7348"/>
                    <a:pt x="5136" y="6777"/>
                    <a:pt x="5022" y="5978"/>
                  </a:cubicBezTo>
                  <a:lnTo>
                    <a:pt x="4520" y="3353"/>
                  </a:lnTo>
                  <a:lnTo>
                    <a:pt x="4703" y="3376"/>
                  </a:lnTo>
                  <a:cubicBezTo>
                    <a:pt x="4730" y="3379"/>
                    <a:pt x="4758" y="3381"/>
                    <a:pt x="4785" y="3381"/>
                  </a:cubicBezTo>
                  <a:cubicBezTo>
                    <a:pt x="5184" y="3381"/>
                    <a:pt x="5526" y="3075"/>
                    <a:pt x="5547" y="2669"/>
                  </a:cubicBezTo>
                  <a:lnTo>
                    <a:pt x="5547" y="2577"/>
                  </a:lnTo>
                  <a:cubicBezTo>
                    <a:pt x="5570" y="2395"/>
                    <a:pt x="5524" y="2212"/>
                    <a:pt x="5410" y="2075"/>
                  </a:cubicBezTo>
                  <a:cubicBezTo>
                    <a:pt x="5296" y="1893"/>
                    <a:pt x="5091" y="1756"/>
                    <a:pt x="4840" y="1756"/>
                  </a:cubicBezTo>
                  <a:lnTo>
                    <a:pt x="4611" y="1733"/>
                  </a:lnTo>
                  <a:lnTo>
                    <a:pt x="3493" y="1642"/>
                  </a:lnTo>
                  <a:lnTo>
                    <a:pt x="3561" y="295"/>
                  </a:lnTo>
                  <a:lnTo>
                    <a:pt x="3561" y="295"/>
                  </a:lnTo>
                  <a:cubicBezTo>
                    <a:pt x="3561" y="295"/>
                    <a:pt x="3314" y="391"/>
                    <a:pt x="2954" y="391"/>
                  </a:cubicBezTo>
                  <a:cubicBezTo>
                    <a:pt x="2659" y="391"/>
                    <a:pt x="2289" y="326"/>
                    <a:pt x="1918" y="89"/>
                  </a:cubicBezTo>
                  <a:cubicBezTo>
                    <a:pt x="1918" y="89"/>
                    <a:pt x="1684" y="1"/>
                    <a:pt x="14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9" name="Google Shape;2299;p62"/>
            <p:cNvSpPr/>
            <p:nvPr/>
          </p:nvSpPr>
          <p:spPr>
            <a:xfrm>
              <a:off x="7240995" y="1882385"/>
              <a:ext cx="30209" cy="38518"/>
            </a:xfrm>
            <a:custGeom>
              <a:avLst/>
              <a:gdLst/>
              <a:ahLst/>
              <a:cxnLst/>
              <a:rect l="l" t="t" r="r" b="b"/>
              <a:pathLst>
                <a:path w="480" h="612" extrusionOk="0">
                  <a:moveTo>
                    <a:pt x="411" y="1"/>
                  </a:moveTo>
                  <a:cubicBezTo>
                    <a:pt x="394" y="1"/>
                    <a:pt x="377" y="6"/>
                    <a:pt x="365" y="18"/>
                  </a:cubicBezTo>
                  <a:lnTo>
                    <a:pt x="0" y="383"/>
                  </a:lnTo>
                  <a:lnTo>
                    <a:pt x="320" y="611"/>
                  </a:lnTo>
                  <a:lnTo>
                    <a:pt x="365" y="611"/>
                  </a:lnTo>
                  <a:cubicBezTo>
                    <a:pt x="388" y="611"/>
                    <a:pt x="411" y="611"/>
                    <a:pt x="411" y="588"/>
                  </a:cubicBezTo>
                  <a:cubicBezTo>
                    <a:pt x="434" y="566"/>
                    <a:pt x="434" y="520"/>
                    <a:pt x="411" y="497"/>
                  </a:cubicBezTo>
                  <a:lnTo>
                    <a:pt x="205" y="360"/>
                  </a:lnTo>
                  <a:lnTo>
                    <a:pt x="457" y="109"/>
                  </a:lnTo>
                  <a:cubicBezTo>
                    <a:pt x="479" y="86"/>
                    <a:pt x="479" y="41"/>
                    <a:pt x="457" y="18"/>
                  </a:cubicBezTo>
                  <a:cubicBezTo>
                    <a:pt x="445" y="6"/>
                    <a:pt x="428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0" name="Google Shape;2300;p62"/>
            <p:cNvSpPr/>
            <p:nvPr/>
          </p:nvSpPr>
          <p:spPr>
            <a:xfrm>
              <a:off x="6998187" y="1847266"/>
              <a:ext cx="24482" cy="2228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1" y="233"/>
                    <a:pt x="69" y="325"/>
                    <a:pt x="160" y="348"/>
                  </a:cubicBezTo>
                  <a:cubicBezTo>
                    <a:pt x="176" y="351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9" y="142"/>
                    <a:pt x="343" y="28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1" name="Google Shape;2301;p62"/>
            <p:cNvSpPr/>
            <p:nvPr/>
          </p:nvSpPr>
          <p:spPr>
            <a:xfrm>
              <a:off x="7081515" y="1855952"/>
              <a:ext cx="25929" cy="23539"/>
            </a:xfrm>
            <a:custGeom>
              <a:avLst/>
              <a:gdLst/>
              <a:ahLst/>
              <a:cxnLst/>
              <a:rect l="l" t="t" r="r" b="b"/>
              <a:pathLst>
                <a:path w="412" h="374" extrusionOk="0">
                  <a:moveTo>
                    <a:pt x="199" y="1"/>
                  </a:moveTo>
                  <a:cubicBezTo>
                    <a:pt x="115" y="1"/>
                    <a:pt x="23" y="82"/>
                    <a:pt x="23" y="164"/>
                  </a:cubicBezTo>
                  <a:cubicBezTo>
                    <a:pt x="0" y="278"/>
                    <a:pt x="92" y="369"/>
                    <a:pt x="183" y="369"/>
                  </a:cubicBezTo>
                  <a:cubicBezTo>
                    <a:pt x="198" y="372"/>
                    <a:pt x="212" y="374"/>
                    <a:pt x="226" y="374"/>
                  </a:cubicBezTo>
                  <a:cubicBezTo>
                    <a:pt x="319" y="374"/>
                    <a:pt x="388" y="309"/>
                    <a:pt x="388" y="210"/>
                  </a:cubicBezTo>
                  <a:cubicBezTo>
                    <a:pt x="411" y="118"/>
                    <a:pt x="343" y="27"/>
                    <a:pt x="229" y="4"/>
                  </a:cubicBezTo>
                  <a:cubicBezTo>
                    <a:pt x="219" y="2"/>
                    <a:pt x="209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2" name="Google Shape;2302;p62"/>
            <p:cNvSpPr/>
            <p:nvPr/>
          </p:nvSpPr>
          <p:spPr>
            <a:xfrm>
              <a:off x="7018327" y="1983210"/>
              <a:ext cx="27314" cy="10951"/>
            </a:xfrm>
            <a:custGeom>
              <a:avLst/>
              <a:gdLst/>
              <a:ahLst/>
              <a:cxnLst/>
              <a:rect l="l" t="t" r="r" b="b"/>
              <a:pathLst>
                <a:path w="434" h="174" extrusionOk="0">
                  <a:moveTo>
                    <a:pt x="146" y="1"/>
                  </a:moveTo>
                  <a:cubicBezTo>
                    <a:pt x="88" y="1"/>
                    <a:pt x="46" y="14"/>
                    <a:pt x="46" y="14"/>
                  </a:cubicBezTo>
                  <a:cubicBezTo>
                    <a:pt x="23" y="36"/>
                    <a:pt x="0" y="36"/>
                    <a:pt x="23" y="59"/>
                  </a:cubicBezTo>
                  <a:cubicBezTo>
                    <a:pt x="23" y="82"/>
                    <a:pt x="23" y="82"/>
                    <a:pt x="46" y="82"/>
                  </a:cubicBezTo>
                  <a:lnTo>
                    <a:pt x="69" y="82"/>
                  </a:lnTo>
                  <a:cubicBezTo>
                    <a:pt x="69" y="82"/>
                    <a:pt x="107" y="67"/>
                    <a:pt x="161" y="67"/>
                  </a:cubicBezTo>
                  <a:cubicBezTo>
                    <a:pt x="223" y="67"/>
                    <a:pt x="304" y="87"/>
                    <a:pt x="365" y="173"/>
                  </a:cubicBezTo>
                  <a:lnTo>
                    <a:pt x="411" y="173"/>
                  </a:lnTo>
                  <a:cubicBezTo>
                    <a:pt x="411" y="151"/>
                    <a:pt x="434" y="128"/>
                    <a:pt x="411" y="128"/>
                  </a:cubicBezTo>
                  <a:cubicBezTo>
                    <a:pt x="333" y="23"/>
                    <a:pt x="225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3" name="Google Shape;2303;p62"/>
            <p:cNvSpPr/>
            <p:nvPr/>
          </p:nvSpPr>
          <p:spPr>
            <a:xfrm>
              <a:off x="7077172" y="1873826"/>
              <a:ext cx="28824" cy="12588"/>
            </a:xfrm>
            <a:custGeom>
              <a:avLst/>
              <a:gdLst/>
              <a:ahLst/>
              <a:cxnLst/>
              <a:rect l="l" t="t" r="r" b="b"/>
              <a:pathLst>
                <a:path w="458" h="200" extrusionOk="0">
                  <a:moveTo>
                    <a:pt x="193" y="1"/>
                  </a:moveTo>
                  <a:cubicBezTo>
                    <a:pt x="146" y="1"/>
                    <a:pt x="96" y="11"/>
                    <a:pt x="47" y="40"/>
                  </a:cubicBezTo>
                  <a:cubicBezTo>
                    <a:pt x="24" y="63"/>
                    <a:pt x="1" y="108"/>
                    <a:pt x="24" y="131"/>
                  </a:cubicBezTo>
                  <a:cubicBezTo>
                    <a:pt x="40" y="147"/>
                    <a:pt x="67" y="163"/>
                    <a:pt x="90" y="163"/>
                  </a:cubicBezTo>
                  <a:cubicBezTo>
                    <a:pt x="100" y="163"/>
                    <a:pt x="108" y="160"/>
                    <a:pt x="115" y="154"/>
                  </a:cubicBezTo>
                  <a:cubicBezTo>
                    <a:pt x="146" y="135"/>
                    <a:pt x="176" y="128"/>
                    <a:pt x="202" y="128"/>
                  </a:cubicBezTo>
                  <a:cubicBezTo>
                    <a:pt x="274" y="128"/>
                    <a:pt x="327" y="177"/>
                    <a:pt x="343" y="177"/>
                  </a:cubicBezTo>
                  <a:cubicBezTo>
                    <a:pt x="343" y="199"/>
                    <a:pt x="366" y="199"/>
                    <a:pt x="389" y="199"/>
                  </a:cubicBezTo>
                  <a:cubicBezTo>
                    <a:pt x="389" y="199"/>
                    <a:pt x="412" y="199"/>
                    <a:pt x="435" y="177"/>
                  </a:cubicBezTo>
                  <a:cubicBezTo>
                    <a:pt x="457" y="154"/>
                    <a:pt x="457" y="108"/>
                    <a:pt x="435" y="85"/>
                  </a:cubicBezTo>
                  <a:cubicBezTo>
                    <a:pt x="387" y="54"/>
                    <a:pt x="297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4" name="Google Shape;2304;p62"/>
            <p:cNvSpPr/>
            <p:nvPr/>
          </p:nvSpPr>
          <p:spPr>
            <a:xfrm>
              <a:off x="6993907" y="1863756"/>
              <a:ext cx="27314" cy="12588"/>
            </a:xfrm>
            <a:custGeom>
              <a:avLst/>
              <a:gdLst/>
              <a:ahLst/>
              <a:cxnLst/>
              <a:rect l="l" t="t" r="r" b="b"/>
              <a:pathLst>
                <a:path w="434" h="200" extrusionOk="0">
                  <a:moveTo>
                    <a:pt x="191" y="1"/>
                  </a:moveTo>
                  <a:cubicBezTo>
                    <a:pt x="145" y="1"/>
                    <a:pt x="95" y="12"/>
                    <a:pt x="46" y="40"/>
                  </a:cubicBezTo>
                  <a:cubicBezTo>
                    <a:pt x="23" y="63"/>
                    <a:pt x="0" y="108"/>
                    <a:pt x="23" y="131"/>
                  </a:cubicBezTo>
                  <a:cubicBezTo>
                    <a:pt x="39" y="147"/>
                    <a:pt x="67" y="163"/>
                    <a:pt x="89" y="163"/>
                  </a:cubicBezTo>
                  <a:cubicBezTo>
                    <a:pt x="99" y="163"/>
                    <a:pt x="108" y="161"/>
                    <a:pt x="114" y="154"/>
                  </a:cubicBezTo>
                  <a:cubicBezTo>
                    <a:pt x="150" y="132"/>
                    <a:pt x="182" y="124"/>
                    <a:pt x="209" y="124"/>
                  </a:cubicBezTo>
                  <a:cubicBezTo>
                    <a:pt x="267" y="124"/>
                    <a:pt x="304" y="161"/>
                    <a:pt x="320" y="177"/>
                  </a:cubicBezTo>
                  <a:cubicBezTo>
                    <a:pt x="320" y="200"/>
                    <a:pt x="342" y="200"/>
                    <a:pt x="365" y="200"/>
                  </a:cubicBezTo>
                  <a:cubicBezTo>
                    <a:pt x="388" y="200"/>
                    <a:pt x="388" y="200"/>
                    <a:pt x="411" y="177"/>
                  </a:cubicBezTo>
                  <a:cubicBezTo>
                    <a:pt x="434" y="154"/>
                    <a:pt x="434" y="131"/>
                    <a:pt x="411" y="86"/>
                  </a:cubicBezTo>
                  <a:cubicBezTo>
                    <a:pt x="379" y="54"/>
                    <a:pt x="294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5" name="Google Shape;2305;p62"/>
            <p:cNvSpPr/>
            <p:nvPr/>
          </p:nvSpPr>
          <p:spPr>
            <a:xfrm>
              <a:off x="7052816" y="1911777"/>
              <a:ext cx="74074" cy="44812"/>
            </a:xfrm>
            <a:custGeom>
              <a:avLst/>
              <a:gdLst/>
              <a:ahLst/>
              <a:cxnLst/>
              <a:rect l="l" t="t" r="r" b="b"/>
              <a:pathLst>
                <a:path w="1177" h="712" extrusionOk="0">
                  <a:moveTo>
                    <a:pt x="948" y="0"/>
                  </a:moveTo>
                  <a:cubicBezTo>
                    <a:pt x="917" y="0"/>
                    <a:pt x="882" y="10"/>
                    <a:pt x="844" y="30"/>
                  </a:cubicBezTo>
                  <a:cubicBezTo>
                    <a:pt x="571" y="190"/>
                    <a:pt x="205" y="258"/>
                    <a:pt x="205" y="258"/>
                  </a:cubicBezTo>
                  <a:cubicBezTo>
                    <a:pt x="0" y="333"/>
                    <a:pt x="237" y="712"/>
                    <a:pt x="566" y="712"/>
                  </a:cubicBezTo>
                  <a:cubicBezTo>
                    <a:pt x="640" y="712"/>
                    <a:pt x="719" y="693"/>
                    <a:pt x="799" y="646"/>
                  </a:cubicBezTo>
                  <a:cubicBezTo>
                    <a:pt x="1177" y="428"/>
                    <a:pt x="1156" y="0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6" name="Google Shape;2306;p62"/>
            <p:cNvSpPr/>
            <p:nvPr/>
          </p:nvSpPr>
          <p:spPr>
            <a:xfrm>
              <a:off x="7018327" y="1838959"/>
              <a:ext cx="47453" cy="77602"/>
            </a:xfrm>
            <a:custGeom>
              <a:avLst/>
              <a:gdLst/>
              <a:ahLst/>
              <a:cxnLst/>
              <a:rect l="l" t="t" r="r" b="b"/>
              <a:pathLst>
                <a:path w="754" h="1233" extrusionOk="0">
                  <a:moveTo>
                    <a:pt x="685" y="0"/>
                  </a:moveTo>
                  <a:cubicBezTo>
                    <a:pt x="662" y="0"/>
                    <a:pt x="616" y="23"/>
                    <a:pt x="616" y="69"/>
                  </a:cubicBezTo>
                  <a:lnTo>
                    <a:pt x="502" y="571"/>
                  </a:lnTo>
                  <a:lnTo>
                    <a:pt x="274" y="525"/>
                  </a:lnTo>
                  <a:cubicBezTo>
                    <a:pt x="206" y="525"/>
                    <a:pt x="160" y="525"/>
                    <a:pt x="114" y="571"/>
                  </a:cubicBezTo>
                  <a:cubicBezTo>
                    <a:pt x="69" y="594"/>
                    <a:pt x="46" y="639"/>
                    <a:pt x="23" y="708"/>
                  </a:cubicBezTo>
                  <a:lnTo>
                    <a:pt x="23" y="753"/>
                  </a:lnTo>
                  <a:cubicBezTo>
                    <a:pt x="0" y="845"/>
                    <a:pt x="23" y="959"/>
                    <a:pt x="69" y="1027"/>
                  </a:cubicBezTo>
                  <a:cubicBezTo>
                    <a:pt x="114" y="1096"/>
                    <a:pt x="206" y="1164"/>
                    <a:pt x="297" y="1164"/>
                  </a:cubicBezTo>
                  <a:lnTo>
                    <a:pt x="571" y="1233"/>
                  </a:lnTo>
                  <a:cubicBezTo>
                    <a:pt x="616" y="1233"/>
                    <a:pt x="639" y="1210"/>
                    <a:pt x="639" y="1164"/>
                  </a:cubicBezTo>
                  <a:cubicBezTo>
                    <a:pt x="639" y="1141"/>
                    <a:pt x="616" y="1096"/>
                    <a:pt x="594" y="1096"/>
                  </a:cubicBezTo>
                  <a:lnTo>
                    <a:pt x="320" y="1050"/>
                  </a:lnTo>
                  <a:cubicBezTo>
                    <a:pt x="251" y="1027"/>
                    <a:pt x="206" y="1005"/>
                    <a:pt x="183" y="959"/>
                  </a:cubicBezTo>
                  <a:cubicBezTo>
                    <a:pt x="137" y="913"/>
                    <a:pt x="137" y="845"/>
                    <a:pt x="137" y="799"/>
                  </a:cubicBezTo>
                  <a:lnTo>
                    <a:pt x="160" y="731"/>
                  </a:lnTo>
                  <a:cubicBezTo>
                    <a:pt x="160" y="708"/>
                    <a:pt x="160" y="685"/>
                    <a:pt x="183" y="685"/>
                  </a:cubicBezTo>
                  <a:cubicBezTo>
                    <a:pt x="206" y="662"/>
                    <a:pt x="228" y="662"/>
                    <a:pt x="251" y="662"/>
                  </a:cubicBezTo>
                  <a:lnTo>
                    <a:pt x="616" y="731"/>
                  </a:lnTo>
                  <a:lnTo>
                    <a:pt x="731" y="92"/>
                  </a:lnTo>
                  <a:cubicBezTo>
                    <a:pt x="753" y="46"/>
                    <a:pt x="731" y="23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7" name="Google Shape;2307;p62"/>
            <p:cNvSpPr/>
            <p:nvPr/>
          </p:nvSpPr>
          <p:spPr>
            <a:xfrm>
              <a:off x="6983837" y="1797546"/>
              <a:ext cx="53180" cy="24231"/>
            </a:xfrm>
            <a:custGeom>
              <a:avLst/>
              <a:gdLst/>
              <a:ahLst/>
              <a:cxnLst/>
              <a:rect l="l" t="t" r="r" b="b"/>
              <a:pathLst>
                <a:path w="845" h="385" extrusionOk="0">
                  <a:moveTo>
                    <a:pt x="534" y="1"/>
                  </a:moveTo>
                  <a:cubicBezTo>
                    <a:pt x="489" y="1"/>
                    <a:pt x="439" y="6"/>
                    <a:pt x="388" y="19"/>
                  </a:cubicBezTo>
                  <a:cubicBezTo>
                    <a:pt x="206" y="42"/>
                    <a:pt x="69" y="156"/>
                    <a:pt x="46" y="225"/>
                  </a:cubicBezTo>
                  <a:cubicBezTo>
                    <a:pt x="0" y="316"/>
                    <a:pt x="23" y="361"/>
                    <a:pt x="69" y="384"/>
                  </a:cubicBezTo>
                  <a:cubicBezTo>
                    <a:pt x="137" y="384"/>
                    <a:pt x="388" y="339"/>
                    <a:pt x="434" y="316"/>
                  </a:cubicBezTo>
                  <a:cubicBezTo>
                    <a:pt x="502" y="316"/>
                    <a:pt x="548" y="293"/>
                    <a:pt x="617" y="293"/>
                  </a:cubicBezTo>
                  <a:cubicBezTo>
                    <a:pt x="685" y="270"/>
                    <a:pt x="754" y="270"/>
                    <a:pt x="799" y="247"/>
                  </a:cubicBezTo>
                  <a:cubicBezTo>
                    <a:pt x="845" y="225"/>
                    <a:pt x="845" y="156"/>
                    <a:pt x="776" y="88"/>
                  </a:cubicBezTo>
                  <a:cubicBezTo>
                    <a:pt x="743" y="38"/>
                    <a:pt x="651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8" name="Google Shape;2308;p62"/>
            <p:cNvSpPr/>
            <p:nvPr/>
          </p:nvSpPr>
          <p:spPr>
            <a:xfrm>
              <a:off x="7085794" y="1805539"/>
              <a:ext cx="53243" cy="36315"/>
            </a:xfrm>
            <a:custGeom>
              <a:avLst/>
              <a:gdLst/>
              <a:ahLst/>
              <a:cxnLst/>
              <a:rect l="l" t="t" r="r" b="b"/>
              <a:pathLst>
                <a:path w="846" h="577" extrusionOk="0">
                  <a:moveTo>
                    <a:pt x="234" y="1"/>
                  </a:moveTo>
                  <a:cubicBezTo>
                    <a:pt x="177" y="1"/>
                    <a:pt x="128" y="11"/>
                    <a:pt x="92" y="29"/>
                  </a:cubicBezTo>
                  <a:cubicBezTo>
                    <a:pt x="1" y="52"/>
                    <a:pt x="1" y="120"/>
                    <a:pt x="47" y="166"/>
                  </a:cubicBezTo>
                  <a:cubicBezTo>
                    <a:pt x="69" y="212"/>
                    <a:pt x="138" y="257"/>
                    <a:pt x="206" y="280"/>
                  </a:cubicBezTo>
                  <a:cubicBezTo>
                    <a:pt x="275" y="303"/>
                    <a:pt x="320" y="349"/>
                    <a:pt x="389" y="371"/>
                  </a:cubicBezTo>
                  <a:cubicBezTo>
                    <a:pt x="435" y="417"/>
                    <a:pt x="503" y="440"/>
                    <a:pt x="549" y="486"/>
                  </a:cubicBezTo>
                  <a:cubicBezTo>
                    <a:pt x="617" y="508"/>
                    <a:pt x="686" y="554"/>
                    <a:pt x="731" y="577"/>
                  </a:cubicBezTo>
                  <a:cubicBezTo>
                    <a:pt x="800" y="577"/>
                    <a:pt x="845" y="531"/>
                    <a:pt x="823" y="440"/>
                  </a:cubicBezTo>
                  <a:cubicBezTo>
                    <a:pt x="823" y="326"/>
                    <a:pt x="708" y="189"/>
                    <a:pt x="549" y="98"/>
                  </a:cubicBezTo>
                  <a:cubicBezTo>
                    <a:pt x="437" y="28"/>
                    <a:pt x="325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8252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Evolución proyecto</a:t>
            </a:r>
            <a:endParaRPr dirty="0"/>
          </a:p>
        </p:txBody>
      </p:sp>
      <p:sp>
        <p:nvSpPr>
          <p:cNvPr id="1155" name="Google Shape;1155;p45"/>
          <p:cNvSpPr txBox="1">
            <a:spLocks noGrp="1"/>
          </p:cNvSpPr>
          <p:nvPr>
            <p:ph type="title" idx="2"/>
          </p:nvPr>
        </p:nvSpPr>
        <p:spPr>
          <a:xfrm>
            <a:off x="5469847" y="1934617"/>
            <a:ext cx="2962375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ahora</a:t>
            </a:r>
            <a:endParaRPr dirty="0"/>
          </a:p>
        </p:txBody>
      </p:sp>
      <p:sp>
        <p:nvSpPr>
          <p:cNvPr id="1156" name="Google Shape;1156;p45"/>
          <p:cNvSpPr txBox="1">
            <a:spLocks noGrp="1"/>
          </p:cNvSpPr>
          <p:nvPr>
            <p:ph type="title" idx="3"/>
          </p:nvPr>
        </p:nvSpPr>
        <p:spPr>
          <a:xfrm>
            <a:off x="683990" y="3410198"/>
            <a:ext cx="2797071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ANTES</a:t>
            </a:r>
            <a:endParaRPr dirty="0"/>
          </a:p>
        </p:txBody>
      </p:sp>
      <p:pic>
        <p:nvPicPr>
          <p:cNvPr id="1159" name="Google Shape;1159;p45"/>
          <p:cNvPicPr preferRelativeResize="0"/>
          <p:nvPr/>
        </p:nvPicPr>
        <p:blipFill>
          <a:blip r:embed="rId3"/>
          <a:srcRect t="18185" b="18185"/>
          <a:stretch/>
        </p:blipFill>
        <p:spPr>
          <a:xfrm>
            <a:off x="713100" y="1334924"/>
            <a:ext cx="2811324" cy="1758075"/>
          </a:xfrm>
          <a:prstGeom prst="roundRect">
            <a:avLst>
              <a:gd name="adj" fmla="val 1073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60" name="Google Shape;1160;p45"/>
          <p:cNvPicPr preferRelativeResize="0"/>
          <p:nvPr/>
        </p:nvPicPr>
        <p:blipFill>
          <a:blip r:embed="rId4"/>
          <a:srcRect t="12985" b="12985"/>
          <a:stretch/>
        </p:blipFill>
        <p:spPr>
          <a:xfrm>
            <a:off x="5469848" y="2846025"/>
            <a:ext cx="2961051" cy="1758075"/>
          </a:xfrm>
          <a:prstGeom prst="roundRect">
            <a:avLst>
              <a:gd name="adj" fmla="val 1073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" name="Google Shape;6402;p79">
            <a:extLst>
              <a:ext uri="{FF2B5EF4-FFF2-40B4-BE49-F238E27FC236}">
                <a16:creationId xmlns:a16="http://schemas.microsoft.com/office/drawing/2014/main" id="{DE3B9573-82EC-404B-B314-4DDD1025DABA}"/>
              </a:ext>
            </a:extLst>
          </p:cNvPr>
          <p:cNvGrpSpPr/>
          <p:nvPr/>
        </p:nvGrpSpPr>
        <p:grpSpPr>
          <a:xfrm flipH="1">
            <a:off x="3521407" y="2213961"/>
            <a:ext cx="1948442" cy="1398552"/>
            <a:chOff x="5190863" y="2824811"/>
            <a:chExt cx="1544860" cy="1108869"/>
          </a:xfrm>
        </p:grpSpPr>
        <p:grpSp>
          <p:nvGrpSpPr>
            <p:cNvPr id="11" name="Google Shape;6403;p79">
              <a:extLst>
                <a:ext uri="{FF2B5EF4-FFF2-40B4-BE49-F238E27FC236}">
                  <a16:creationId xmlns:a16="http://schemas.microsoft.com/office/drawing/2014/main" id="{1A060AD8-AEC5-4A03-AC67-801FFEEA5804}"/>
                </a:ext>
              </a:extLst>
            </p:cNvPr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30" name="Google Shape;6404;p79">
                <a:extLst>
                  <a:ext uri="{FF2B5EF4-FFF2-40B4-BE49-F238E27FC236}">
                    <a16:creationId xmlns:a16="http://schemas.microsoft.com/office/drawing/2014/main" id="{A44923B0-AA6B-4F1B-B5D4-0F095BDD42C2}"/>
                  </a:ext>
                </a:extLst>
              </p:cNvPr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32" name="Google Shape;6405;p79">
                  <a:extLst>
                    <a:ext uri="{FF2B5EF4-FFF2-40B4-BE49-F238E27FC236}">
                      <a16:creationId xmlns:a16="http://schemas.microsoft.com/office/drawing/2014/main" id="{A0C042F0-57F6-4E44-BAA7-C44BEF08C0A0}"/>
                    </a:ext>
                  </a:extLst>
                </p:cNvPr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" name="Google Shape;6406;p79">
                  <a:extLst>
                    <a:ext uri="{FF2B5EF4-FFF2-40B4-BE49-F238E27FC236}">
                      <a16:creationId xmlns:a16="http://schemas.microsoft.com/office/drawing/2014/main" id="{3BBFC7B2-A1F5-40C3-ADD7-5D2D590F8042}"/>
                    </a:ext>
                  </a:extLst>
                </p:cNvPr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1" name="Google Shape;6407;p79">
                <a:extLst>
                  <a:ext uri="{FF2B5EF4-FFF2-40B4-BE49-F238E27FC236}">
                    <a16:creationId xmlns:a16="http://schemas.microsoft.com/office/drawing/2014/main" id="{4C3C307E-D325-47A6-805B-AB206A76AA67}"/>
                  </a:ext>
                </a:extLst>
              </p:cNvPr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20DD2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" name="Google Shape;6408;p79">
              <a:extLst>
                <a:ext uri="{FF2B5EF4-FFF2-40B4-BE49-F238E27FC236}">
                  <a16:creationId xmlns:a16="http://schemas.microsoft.com/office/drawing/2014/main" id="{F09610DC-07A9-4252-9143-8B47220DCCD3}"/>
                </a:ext>
              </a:extLst>
            </p:cNvPr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26" name="Google Shape;6409;p79">
                <a:extLst>
                  <a:ext uri="{FF2B5EF4-FFF2-40B4-BE49-F238E27FC236}">
                    <a16:creationId xmlns:a16="http://schemas.microsoft.com/office/drawing/2014/main" id="{FD6C0ADE-E6EC-4342-8E07-E6D4AF66DB74}"/>
                  </a:ext>
                </a:extLst>
              </p:cNvPr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28" name="Google Shape;6410;p79">
                  <a:extLst>
                    <a:ext uri="{FF2B5EF4-FFF2-40B4-BE49-F238E27FC236}">
                      <a16:creationId xmlns:a16="http://schemas.microsoft.com/office/drawing/2014/main" id="{356628FE-E041-46E1-ACEA-12EF495C7551}"/>
                    </a:ext>
                  </a:extLst>
                </p:cNvPr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9" name="Google Shape;6411;p79">
                  <a:extLst>
                    <a:ext uri="{FF2B5EF4-FFF2-40B4-BE49-F238E27FC236}">
                      <a16:creationId xmlns:a16="http://schemas.microsoft.com/office/drawing/2014/main" id="{69C60402-AE61-4171-B98D-1F847F00A422}"/>
                    </a:ext>
                  </a:extLst>
                </p:cNvPr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" name="Google Shape;6412;p79">
                <a:extLst>
                  <a:ext uri="{FF2B5EF4-FFF2-40B4-BE49-F238E27FC236}">
                    <a16:creationId xmlns:a16="http://schemas.microsoft.com/office/drawing/2014/main" id="{C7C6DD0F-3388-4F02-8F69-0F8ECE59F830}"/>
                  </a:ext>
                </a:extLst>
              </p:cNvPr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20DD2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" name="Google Shape;6413;p79">
              <a:extLst>
                <a:ext uri="{FF2B5EF4-FFF2-40B4-BE49-F238E27FC236}">
                  <a16:creationId xmlns:a16="http://schemas.microsoft.com/office/drawing/2014/main" id="{5DE247CA-A80D-4067-B433-94F574247C8A}"/>
                </a:ext>
              </a:extLst>
            </p:cNvPr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Google Shape;6414;p79">
              <a:extLst>
                <a:ext uri="{FF2B5EF4-FFF2-40B4-BE49-F238E27FC236}">
                  <a16:creationId xmlns:a16="http://schemas.microsoft.com/office/drawing/2014/main" id="{E52BEC10-89D3-4F47-A490-6911AF1AD506}"/>
                </a:ext>
              </a:extLst>
            </p:cNvPr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20" name="Google Shape;6415;p79">
                <a:extLst>
                  <a:ext uri="{FF2B5EF4-FFF2-40B4-BE49-F238E27FC236}">
                    <a16:creationId xmlns:a16="http://schemas.microsoft.com/office/drawing/2014/main" id="{55596C88-19CD-4AF6-A279-C65068E857FC}"/>
                  </a:ext>
                </a:extLst>
              </p:cNvPr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22" name="Google Shape;6416;p79">
                  <a:extLst>
                    <a:ext uri="{FF2B5EF4-FFF2-40B4-BE49-F238E27FC236}">
                      <a16:creationId xmlns:a16="http://schemas.microsoft.com/office/drawing/2014/main" id="{50A74F04-8E18-49A4-BA24-B84A04D05CB6}"/>
                    </a:ext>
                  </a:extLst>
                </p:cNvPr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24" name="Google Shape;6417;p79">
                    <a:extLst>
                      <a:ext uri="{FF2B5EF4-FFF2-40B4-BE49-F238E27FC236}">
                        <a16:creationId xmlns:a16="http://schemas.microsoft.com/office/drawing/2014/main" id="{B1ABD3D2-C078-430D-A832-16EC48F1B812}"/>
                      </a:ext>
                    </a:extLst>
                  </p:cNvPr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" name="Google Shape;6418;p79">
                    <a:extLst>
                      <a:ext uri="{FF2B5EF4-FFF2-40B4-BE49-F238E27FC236}">
                        <a16:creationId xmlns:a16="http://schemas.microsoft.com/office/drawing/2014/main" id="{1D85CEB6-25F2-44E2-92FB-E177669CD463}"/>
                      </a:ext>
                    </a:extLst>
                  </p:cNvPr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3" name="Google Shape;6419;p79">
                  <a:extLst>
                    <a:ext uri="{FF2B5EF4-FFF2-40B4-BE49-F238E27FC236}">
                      <a16:creationId xmlns:a16="http://schemas.microsoft.com/office/drawing/2014/main" id="{5D0CFCF2-75F7-4800-BBEC-F68AC91B558A}"/>
                    </a:ext>
                  </a:extLst>
                </p:cNvPr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1" name="Google Shape;6420;p79">
                <a:extLst>
                  <a:ext uri="{FF2B5EF4-FFF2-40B4-BE49-F238E27FC236}">
                    <a16:creationId xmlns:a16="http://schemas.microsoft.com/office/drawing/2014/main" id="{52264355-C7E6-4F0E-835C-63D4F9B89320}"/>
                  </a:ext>
                </a:extLst>
              </p:cNvPr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20DD2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" name="Google Shape;6421;p79">
              <a:extLst>
                <a:ext uri="{FF2B5EF4-FFF2-40B4-BE49-F238E27FC236}">
                  <a16:creationId xmlns:a16="http://schemas.microsoft.com/office/drawing/2014/main" id="{C3AF7738-96E3-485C-B719-9D1345CD1234}"/>
                </a:ext>
              </a:extLst>
            </p:cNvPr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16" name="Google Shape;6422;p79">
                <a:extLst>
                  <a:ext uri="{FF2B5EF4-FFF2-40B4-BE49-F238E27FC236}">
                    <a16:creationId xmlns:a16="http://schemas.microsoft.com/office/drawing/2014/main" id="{ADA41104-B8F3-418F-8DBB-B1653A0012A3}"/>
                  </a:ext>
                </a:extLst>
              </p:cNvPr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20DD2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7" name="Google Shape;6423;p79">
                <a:extLst>
                  <a:ext uri="{FF2B5EF4-FFF2-40B4-BE49-F238E27FC236}">
                    <a16:creationId xmlns:a16="http://schemas.microsoft.com/office/drawing/2014/main" id="{758550EF-9843-4AE5-8E32-2B003566FC91}"/>
                  </a:ext>
                </a:extLst>
              </p:cNvPr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18" name="Google Shape;6424;p79">
                  <a:extLst>
                    <a:ext uri="{FF2B5EF4-FFF2-40B4-BE49-F238E27FC236}">
                      <a16:creationId xmlns:a16="http://schemas.microsoft.com/office/drawing/2014/main" id="{DD436A40-9EA8-4799-BC56-B2595E2DAB26}"/>
                    </a:ext>
                  </a:extLst>
                </p:cNvPr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" name="Google Shape;6425;p79">
                  <a:extLst>
                    <a:ext uri="{FF2B5EF4-FFF2-40B4-BE49-F238E27FC236}">
                      <a16:creationId xmlns:a16="http://schemas.microsoft.com/office/drawing/2014/main" id="{579B516A-74A6-4716-8AD0-D0C16A3D1613}"/>
                    </a:ext>
                  </a:extLst>
                </p:cNvPr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B391A452-6C82-405C-BD6B-2D0FFD676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456" y="3835962"/>
            <a:ext cx="668138" cy="66813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4BE831C-853A-46D5-B1B9-EE2608908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304" y="1424294"/>
            <a:ext cx="668138" cy="6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66"/>
          <p:cNvSpPr/>
          <p:nvPr/>
        </p:nvSpPr>
        <p:spPr>
          <a:xfrm>
            <a:off x="4673665" y="2370416"/>
            <a:ext cx="2515562" cy="8059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20DD20"/>
                </a:solidFill>
                <a:latin typeface="Staatlich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lang="en-US" sz="1800" b="0" i="0" dirty="0"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20DD20"/>
                </a:solidFill>
                <a:latin typeface="Staatlich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lang="en-US" b="0" i="0" dirty="0"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20DD20"/>
                </a:solidFill>
                <a:latin typeface="Staatlich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omic</a:t>
            </a:r>
            <a:endParaRPr b="0" i="0" dirty="0"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solidFill>
                <a:srgbClr val="20DD20"/>
              </a:solidFill>
              <a:latin typeface="Staatliches"/>
            </a:endParaRPr>
          </a:p>
        </p:txBody>
      </p:sp>
      <p:sp>
        <p:nvSpPr>
          <p:cNvPr id="2422" name="Google Shape;2422;p66"/>
          <p:cNvSpPr txBox="1">
            <a:spLocks noGrp="1"/>
          </p:cNvSpPr>
          <p:nvPr>
            <p:ph type="title"/>
          </p:nvPr>
        </p:nvSpPr>
        <p:spPr>
          <a:xfrm flipH="1">
            <a:off x="468242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r a</a:t>
            </a:r>
            <a:endParaRPr dirty="0"/>
          </a:p>
        </p:txBody>
      </p:sp>
      <p:grpSp>
        <p:nvGrpSpPr>
          <p:cNvPr id="2425" name="Google Shape;2425;p66"/>
          <p:cNvGrpSpPr/>
          <p:nvPr/>
        </p:nvGrpSpPr>
        <p:grpSpPr>
          <a:xfrm>
            <a:off x="1911425" y="1781100"/>
            <a:ext cx="2206500" cy="1757700"/>
            <a:chOff x="1911425" y="1781100"/>
            <a:chExt cx="2206500" cy="1757700"/>
          </a:xfrm>
        </p:grpSpPr>
        <p:sp>
          <p:nvSpPr>
            <p:cNvPr id="2426" name="Google Shape;2426;p66"/>
            <p:cNvSpPr/>
            <p:nvPr/>
          </p:nvSpPr>
          <p:spPr>
            <a:xfrm>
              <a:off x="1911425" y="1781100"/>
              <a:ext cx="2206500" cy="1757700"/>
            </a:xfrm>
            <a:prstGeom prst="roundRect">
              <a:avLst>
                <a:gd name="adj" fmla="val 4449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0" name="Google Shape;2430;p66"/>
            <p:cNvSpPr/>
            <p:nvPr/>
          </p:nvSpPr>
          <p:spPr>
            <a:xfrm>
              <a:off x="2622833" y="3009472"/>
              <a:ext cx="1333595" cy="47"/>
            </a:xfrm>
            <a:custGeom>
              <a:avLst/>
              <a:gdLst/>
              <a:ahLst/>
              <a:cxnLst/>
              <a:rect l="l" t="t" r="r" b="b"/>
              <a:pathLst>
                <a:path w="28447" h="1" fill="none" extrusionOk="0">
                  <a:moveTo>
                    <a:pt x="0" y="1"/>
                  </a:moveTo>
                  <a:lnTo>
                    <a:pt x="2844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7" name="Google Shape;2437;p66"/>
            <p:cNvSpPr/>
            <p:nvPr/>
          </p:nvSpPr>
          <p:spPr>
            <a:xfrm>
              <a:off x="2703890" y="3096436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3"/>
                  </a:lnTo>
                  <a:lnTo>
                    <a:pt x="5514" y="853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8" name="Google Shape;2438;p66"/>
            <p:cNvSpPr/>
            <p:nvPr/>
          </p:nvSpPr>
          <p:spPr>
            <a:xfrm>
              <a:off x="2703890" y="3176321"/>
              <a:ext cx="408934" cy="38817"/>
            </a:xfrm>
            <a:custGeom>
              <a:avLst/>
              <a:gdLst/>
              <a:ahLst/>
              <a:cxnLst/>
              <a:rect l="l" t="t" r="r" b="b"/>
              <a:pathLst>
                <a:path w="8723" h="828" extrusionOk="0">
                  <a:moveTo>
                    <a:pt x="1" y="1"/>
                  </a:moveTo>
                  <a:lnTo>
                    <a:pt x="1" y="828"/>
                  </a:lnTo>
                  <a:lnTo>
                    <a:pt x="8723" y="828"/>
                  </a:lnTo>
                  <a:lnTo>
                    <a:pt x="87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9" name="Google Shape;2439;p66"/>
            <p:cNvSpPr/>
            <p:nvPr/>
          </p:nvSpPr>
          <p:spPr>
            <a:xfrm>
              <a:off x="2703890" y="3242142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514" y="852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2440;p66"/>
            <p:cNvSpPr/>
            <p:nvPr/>
          </p:nvSpPr>
          <p:spPr>
            <a:xfrm>
              <a:off x="3338379" y="3096436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3"/>
                  </a:lnTo>
                  <a:lnTo>
                    <a:pt x="5514" y="853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1" name="Google Shape;2441;p66"/>
            <p:cNvSpPr/>
            <p:nvPr/>
          </p:nvSpPr>
          <p:spPr>
            <a:xfrm>
              <a:off x="3338379" y="3176321"/>
              <a:ext cx="408934" cy="38817"/>
            </a:xfrm>
            <a:custGeom>
              <a:avLst/>
              <a:gdLst/>
              <a:ahLst/>
              <a:cxnLst/>
              <a:rect l="l" t="t" r="r" b="b"/>
              <a:pathLst>
                <a:path w="8723" h="828" extrusionOk="0">
                  <a:moveTo>
                    <a:pt x="1" y="1"/>
                  </a:moveTo>
                  <a:lnTo>
                    <a:pt x="1" y="828"/>
                  </a:lnTo>
                  <a:lnTo>
                    <a:pt x="8722" y="828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2" name="Google Shape;2442;p66"/>
            <p:cNvSpPr/>
            <p:nvPr/>
          </p:nvSpPr>
          <p:spPr>
            <a:xfrm>
              <a:off x="3338379" y="3242142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514" y="852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3" name="Google Shape;2443;p66"/>
            <p:cNvSpPr/>
            <p:nvPr/>
          </p:nvSpPr>
          <p:spPr>
            <a:xfrm>
              <a:off x="2072918" y="2692227"/>
              <a:ext cx="146922" cy="39989"/>
            </a:xfrm>
            <a:custGeom>
              <a:avLst/>
              <a:gdLst/>
              <a:ahLst/>
              <a:cxnLst/>
              <a:rect l="l" t="t" r="r" b="b"/>
              <a:pathLst>
                <a:path w="3134" h="853" extrusionOk="0">
                  <a:moveTo>
                    <a:pt x="1" y="1"/>
                  </a:moveTo>
                  <a:lnTo>
                    <a:pt x="1" y="853"/>
                  </a:lnTo>
                  <a:lnTo>
                    <a:pt x="3134" y="853"/>
                  </a:lnTo>
                  <a:lnTo>
                    <a:pt x="31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4" name="Google Shape;2444;p66"/>
            <p:cNvSpPr/>
            <p:nvPr/>
          </p:nvSpPr>
          <p:spPr>
            <a:xfrm>
              <a:off x="2072918" y="2772160"/>
              <a:ext cx="233884" cy="38817"/>
            </a:xfrm>
            <a:custGeom>
              <a:avLst/>
              <a:gdLst/>
              <a:ahLst/>
              <a:cxnLst/>
              <a:rect l="l" t="t" r="r" b="b"/>
              <a:pathLst>
                <a:path w="4989" h="828" extrusionOk="0">
                  <a:moveTo>
                    <a:pt x="1" y="0"/>
                  </a:moveTo>
                  <a:lnTo>
                    <a:pt x="1" y="827"/>
                  </a:lnTo>
                  <a:lnTo>
                    <a:pt x="4988" y="827"/>
                  </a:lnTo>
                  <a:lnTo>
                    <a:pt x="498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5" name="Google Shape;2445;p66"/>
            <p:cNvSpPr/>
            <p:nvPr/>
          </p:nvSpPr>
          <p:spPr>
            <a:xfrm>
              <a:off x="2072918" y="2889644"/>
              <a:ext cx="146922" cy="39989"/>
            </a:xfrm>
            <a:custGeom>
              <a:avLst/>
              <a:gdLst/>
              <a:ahLst/>
              <a:cxnLst/>
              <a:rect l="l" t="t" r="r" b="b"/>
              <a:pathLst>
                <a:path w="3134" h="853" extrusionOk="0">
                  <a:moveTo>
                    <a:pt x="1" y="0"/>
                  </a:moveTo>
                  <a:lnTo>
                    <a:pt x="1" y="852"/>
                  </a:lnTo>
                  <a:lnTo>
                    <a:pt x="3134" y="852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6" name="Google Shape;2446;p66"/>
            <p:cNvSpPr/>
            <p:nvPr/>
          </p:nvSpPr>
          <p:spPr>
            <a:xfrm>
              <a:off x="2072918" y="2969529"/>
              <a:ext cx="233884" cy="39989"/>
            </a:xfrm>
            <a:custGeom>
              <a:avLst/>
              <a:gdLst/>
              <a:ahLst/>
              <a:cxnLst/>
              <a:rect l="l" t="t" r="r" b="b"/>
              <a:pathLst>
                <a:path w="4989" h="853" extrusionOk="0">
                  <a:moveTo>
                    <a:pt x="1" y="1"/>
                  </a:moveTo>
                  <a:lnTo>
                    <a:pt x="1" y="853"/>
                  </a:lnTo>
                  <a:lnTo>
                    <a:pt x="4988" y="853"/>
                  </a:lnTo>
                  <a:lnTo>
                    <a:pt x="498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47" name="Google Shape;2447;p66"/>
          <p:cNvGrpSpPr/>
          <p:nvPr/>
        </p:nvGrpSpPr>
        <p:grpSpPr>
          <a:xfrm>
            <a:off x="713100" y="1811160"/>
            <a:ext cx="2113812" cy="2792928"/>
            <a:chOff x="713100" y="1811160"/>
            <a:chExt cx="2113812" cy="2792928"/>
          </a:xfrm>
        </p:grpSpPr>
        <p:sp>
          <p:nvSpPr>
            <p:cNvPr id="2448" name="Google Shape;2448;p66"/>
            <p:cNvSpPr/>
            <p:nvPr/>
          </p:nvSpPr>
          <p:spPr>
            <a:xfrm>
              <a:off x="961007" y="4022447"/>
              <a:ext cx="981152" cy="277014"/>
            </a:xfrm>
            <a:custGeom>
              <a:avLst/>
              <a:gdLst/>
              <a:ahLst/>
              <a:cxnLst/>
              <a:rect l="l" t="t" r="r" b="b"/>
              <a:pathLst>
                <a:path w="20929" h="5909" extrusionOk="0">
                  <a:moveTo>
                    <a:pt x="20652" y="1"/>
                  </a:moveTo>
                  <a:lnTo>
                    <a:pt x="352" y="1229"/>
                  </a:lnTo>
                  <a:lnTo>
                    <a:pt x="1" y="3259"/>
                  </a:lnTo>
                  <a:cubicBezTo>
                    <a:pt x="3673" y="5216"/>
                    <a:pt x="6987" y="5908"/>
                    <a:pt x="9838" y="5908"/>
                  </a:cubicBezTo>
                  <a:cubicBezTo>
                    <a:pt x="16737" y="5908"/>
                    <a:pt x="20928" y="1855"/>
                    <a:pt x="20928" y="1855"/>
                  </a:cubicBezTo>
                  <a:lnTo>
                    <a:pt x="206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9" name="Google Shape;2449;p66"/>
            <p:cNvSpPr/>
            <p:nvPr/>
          </p:nvSpPr>
          <p:spPr>
            <a:xfrm>
              <a:off x="888154" y="3816826"/>
              <a:ext cx="1029297" cy="787256"/>
            </a:xfrm>
            <a:custGeom>
              <a:avLst/>
              <a:gdLst/>
              <a:ahLst/>
              <a:cxnLst/>
              <a:rect l="l" t="t" r="r" b="b"/>
              <a:pathLst>
                <a:path w="21956" h="16793" extrusionOk="0">
                  <a:moveTo>
                    <a:pt x="4312" y="1"/>
                  </a:moveTo>
                  <a:lnTo>
                    <a:pt x="1" y="16793"/>
                  </a:lnTo>
                  <a:lnTo>
                    <a:pt x="20101" y="16793"/>
                  </a:lnTo>
                  <a:cubicBezTo>
                    <a:pt x="20101" y="16793"/>
                    <a:pt x="21956" y="5840"/>
                    <a:pt x="209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0" name="Google Shape;2450;p66"/>
            <p:cNvSpPr/>
            <p:nvPr/>
          </p:nvSpPr>
          <p:spPr>
            <a:xfrm>
              <a:off x="1427474" y="4060045"/>
              <a:ext cx="186864" cy="544042"/>
            </a:xfrm>
            <a:custGeom>
              <a:avLst/>
              <a:gdLst/>
              <a:ahLst/>
              <a:cxnLst/>
              <a:rect l="l" t="t" r="r" b="b"/>
              <a:pathLst>
                <a:path w="3986" h="11605" fill="none" extrusionOk="0">
                  <a:moveTo>
                    <a:pt x="1" y="11605"/>
                  </a:moveTo>
                  <a:lnTo>
                    <a:pt x="2432" y="477"/>
                  </a:lnTo>
                  <a:lnTo>
                    <a:pt x="398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1" name="Google Shape;2451;p66"/>
            <p:cNvSpPr/>
            <p:nvPr/>
          </p:nvSpPr>
          <p:spPr>
            <a:xfrm>
              <a:off x="1072631" y="2109136"/>
              <a:ext cx="770801" cy="898643"/>
            </a:xfrm>
            <a:custGeom>
              <a:avLst/>
              <a:gdLst/>
              <a:ahLst/>
              <a:cxnLst/>
              <a:rect l="l" t="t" r="r" b="b"/>
              <a:pathLst>
                <a:path w="16442" h="19169" extrusionOk="0">
                  <a:moveTo>
                    <a:pt x="10227" y="1"/>
                  </a:moveTo>
                  <a:cubicBezTo>
                    <a:pt x="6152" y="1"/>
                    <a:pt x="5364" y="3695"/>
                    <a:pt x="5364" y="3695"/>
                  </a:cubicBezTo>
                  <a:cubicBezTo>
                    <a:pt x="4286" y="3820"/>
                    <a:pt x="3384" y="4672"/>
                    <a:pt x="3384" y="4672"/>
                  </a:cubicBezTo>
                  <a:cubicBezTo>
                    <a:pt x="527" y="7980"/>
                    <a:pt x="2983" y="10512"/>
                    <a:pt x="2983" y="10512"/>
                  </a:cubicBezTo>
                  <a:cubicBezTo>
                    <a:pt x="2983" y="10512"/>
                    <a:pt x="903" y="10963"/>
                    <a:pt x="452" y="13695"/>
                  </a:cubicBezTo>
                  <a:cubicBezTo>
                    <a:pt x="1" y="16427"/>
                    <a:pt x="1905" y="18006"/>
                    <a:pt x="1905" y="18006"/>
                  </a:cubicBezTo>
                  <a:cubicBezTo>
                    <a:pt x="2837" y="18950"/>
                    <a:pt x="5940" y="19168"/>
                    <a:pt x="8607" y="19168"/>
                  </a:cubicBezTo>
                  <a:cubicBezTo>
                    <a:pt x="10893" y="19168"/>
                    <a:pt x="12858" y="19008"/>
                    <a:pt x="12858" y="19008"/>
                  </a:cubicBezTo>
                  <a:cubicBezTo>
                    <a:pt x="12858" y="19008"/>
                    <a:pt x="16442" y="17805"/>
                    <a:pt x="16041" y="14422"/>
                  </a:cubicBezTo>
                  <a:cubicBezTo>
                    <a:pt x="15640" y="11038"/>
                    <a:pt x="12432" y="10236"/>
                    <a:pt x="12432" y="10236"/>
                  </a:cubicBezTo>
                  <a:lnTo>
                    <a:pt x="12432" y="8808"/>
                  </a:lnTo>
                  <a:cubicBezTo>
                    <a:pt x="13635" y="7780"/>
                    <a:pt x="12858" y="5650"/>
                    <a:pt x="12858" y="5650"/>
                  </a:cubicBezTo>
                  <a:cubicBezTo>
                    <a:pt x="14161" y="5023"/>
                    <a:pt x="15590" y="487"/>
                    <a:pt x="10928" y="36"/>
                  </a:cubicBezTo>
                  <a:cubicBezTo>
                    <a:pt x="10684" y="12"/>
                    <a:pt x="10451" y="1"/>
                    <a:pt x="10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2" name="Google Shape;2452;p66"/>
            <p:cNvSpPr/>
            <p:nvPr/>
          </p:nvSpPr>
          <p:spPr>
            <a:xfrm>
              <a:off x="713100" y="2800491"/>
              <a:ext cx="1842337" cy="1377663"/>
            </a:xfrm>
            <a:custGeom>
              <a:avLst/>
              <a:gdLst/>
              <a:ahLst/>
              <a:cxnLst/>
              <a:rect l="l" t="t" r="r" b="b"/>
              <a:pathLst>
                <a:path w="39299" h="29387" extrusionOk="0">
                  <a:moveTo>
                    <a:pt x="13384" y="0"/>
                  </a:moveTo>
                  <a:lnTo>
                    <a:pt x="6592" y="1830"/>
                  </a:lnTo>
                  <a:cubicBezTo>
                    <a:pt x="6166" y="1955"/>
                    <a:pt x="5840" y="2231"/>
                    <a:pt x="5665" y="2632"/>
                  </a:cubicBezTo>
                  <a:cubicBezTo>
                    <a:pt x="4712" y="4662"/>
                    <a:pt x="1755" y="11203"/>
                    <a:pt x="1178" y="14537"/>
                  </a:cubicBezTo>
                  <a:cubicBezTo>
                    <a:pt x="1178" y="14537"/>
                    <a:pt x="0" y="18622"/>
                    <a:pt x="2632" y="20151"/>
                  </a:cubicBezTo>
                  <a:cubicBezTo>
                    <a:pt x="3160" y="20453"/>
                    <a:pt x="3760" y="20599"/>
                    <a:pt x="4377" y="20599"/>
                  </a:cubicBezTo>
                  <a:cubicBezTo>
                    <a:pt x="4579" y="20599"/>
                    <a:pt x="4784" y="20583"/>
                    <a:pt x="4988" y="20552"/>
                  </a:cubicBezTo>
                  <a:lnTo>
                    <a:pt x="6792" y="20301"/>
                  </a:lnTo>
                  <a:lnTo>
                    <a:pt x="5289" y="29324"/>
                  </a:lnTo>
                  <a:cubicBezTo>
                    <a:pt x="5289" y="29324"/>
                    <a:pt x="5769" y="29387"/>
                    <a:pt x="6494" y="29387"/>
                  </a:cubicBezTo>
                  <a:cubicBezTo>
                    <a:pt x="8436" y="29387"/>
                    <a:pt x="12134" y="28935"/>
                    <a:pt x="13083" y="25615"/>
                  </a:cubicBezTo>
                  <a:lnTo>
                    <a:pt x="13885" y="21680"/>
                  </a:lnTo>
                  <a:lnTo>
                    <a:pt x="21930" y="21680"/>
                  </a:lnTo>
                  <a:cubicBezTo>
                    <a:pt x="21930" y="21680"/>
                    <a:pt x="21379" y="26216"/>
                    <a:pt x="26216" y="27920"/>
                  </a:cubicBezTo>
                  <a:lnTo>
                    <a:pt x="24838" y="17870"/>
                  </a:lnTo>
                  <a:lnTo>
                    <a:pt x="25539" y="14011"/>
                  </a:lnTo>
                  <a:lnTo>
                    <a:pt x="28121" y="16266"/>
                  </a:lnTo>
                  <a:cubicBezTo>
                    <a:pt x="28898" y="16918"/>
                    <a:pt x="29800" y="17444"/>
                    <a:pt x="30803" y="17695"/>
                  </a:cubicBezTo>
                  <a:cubicBezTo>
                    <a:pt x="31214" y="17804"/>
                    <a:pt x="31661" y="17877"/>
                    <a:pt x="32121" y="17877"/>
                  </a:cubicBezTo>
                  <a:cubicBezTo>
                    <a:pt x="33454" y="17877"/>
                    <a:pt x="34890" y="17263"/>
                    <a:pt x="35840" y="15138"/>
                  </a:cubicBezTo>
                  <a:cubicBezTo>
                    <a:pt x="38046" y="10176"/>
                    <a:pt x="39299" y="3660"/>
                    <a:pt x="39299" y="3660"/>
                  </a:cubicBezTo>
                  <a:lnTo>
                    <a:pt x="36366" y="627"/>
                  </a:lnTo>
                  <a:lnTo>
                    <a:pt x="30602" y="9048"/>
                  </a:lnTo>
                  <a:lnTo>
                    <a:pt x="25589" y="2156"/>
                  </a:lnTo>
                  <a:cubicBezTo>
                    <a:pt x="25389" y="1880"/>
                    <a:pt x="25088" y="1680"/>
                    <a:pt x="24762" y="1604"/>
                  </a:cubicBezTo>
                  <a:lnTo>
                    <a:pt x="1814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3" name="Google Shape;2453;p66"/>
            <p:cNvSpPr/>
            <p:nvPr/>
          </p:nvSpPr>
          <p:spPr>
            <a:xfrm>
              <a:off x="1340509" y="2800491"/>
              <a:ext cx="446532" cy="1016358"/>
            </a:xfrm>
            <a:custGeom>
              <a:avLst/>
              <a:gdLst/>
              <a:ahLst/>
              <a:cxnLst/>
              <a:rect l="l" t="t" r="r" b="b"/>
              <a:pathLst>
                <a:path w="9525" h="21680" extrusionOk="0">
                  <a:moveTo>
                    <a:pt x="1" y="0"/>
                  </a:moveTo>
                  <a:cubicBezTo>
                    <a:pt x="1" y="0"/>
                    <a:pt x="2457" y="13459"/>
                    <a:pt x="502" y="21680"/>
                  </a:cubicBezTo>
                  <a:lnTo>
                    <a:pt x="8547" y="21680"/>
                  </a:lnTo>
                  <a:cubicBezTo>
                    <a:pt x="8547" y="21680"/>
                    <a:pt x="9525" y="11930"/>
                    <a:pt x="9324" y="9825"/>
                  </a:cubicBezTo>
                  <a:cubicBezTo>
                    <a:pt x="9074" y="6943"/>
                    <a:pt x="6066" y="1830"/>
                    <a:pt x="47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4" name="Google Shape;2454;p66"/>
            <p:cNvSpPr/>
            <p:nvPr/>
          </p:nvSpPr>
          <p:spPr>
            <a:xfrm>
              <a:off x="1340509" y="2372795"/>
              <a:ext cx="360788" cy="675635"/>
            </a:xfrm>
            <a:custGeom>
              <a:avLst/>
              <a:gdLst/>
              <a:ahLst/>
              <a:cxnLst/>
              <a:rect l="l" t="t" r="r" b="b"/>
              <a:pathLst>
                <a:path w="7696" h="14412" extrusionOk="0">
                  <a:moveTo>
                    <a:pt x="2708" y="1"/>
                  </a:moveTo>
                  <a:cubicBezTo>
                    <a:pt x="2056" y="1379"/>
                    <a:pt x="853" y="1580"/>
                    <a:pt x="853" y="1580"/>
                  </a:cubicBezTo>
                  <a:cubicBezTo>
                    <a:pt x="903" y="2607"/>
                    <a:pt x="577" y="3234"/>
                    <a:pt x="327" y="3559"/>
                  </a:cubicBezTo>
                  <a:cubicBezTo>
                    <a:pt x="427" y="3835"/>
                    <a:pt x="1" y="9123"/>
                    <a:pt x="1" y="9123"/>
                  </a:cubicBezTo>
                  <a:cubicBezTo>
                    <a:pt x="1" y="9123"/>
                    <a:pt x="502" y="12256"/>
                    <a:pt x="728" y="14336"/>
                  </a:cubicBezTo>
                  <a:cubicBezTo>
                    <a:pt x="1404" y="14387"/>
                    <a:pt x="2081" y="14412"/>
                    <a:pt x="2783" y="14412"/>
                  </a:cubicBezTo>
                  <a:cubicBezTo>
                    <a:pt x="4487" y="14412"/>
                    <a:pt x="6116" y="14236"/>
                    <a:pt x="7595" y="13935"/>
                  </a:cubicBezTo>
                  <a:cubicBezTo>
                    <a:pt x="6592" y="11956"/>
                    <a:pt x="5440" y="10076"/>
                    <a:pt x="4763" y="9123"/>
                  </a:cubicBezTo>
                  <a:lnTo>
                    <a:pt x="4638" y="7319"/>
                  </a:lnTo>
                  <a:cubicBezTo>
                    <a:pt x="4938" y="7319"/>
                    <a:pt x="5239" y="7269"/>
                    <a:pt x="5540" y="7194"/>
                  </a:cubicBezTo>
                  <a:cubicBezTo>
                    <a:pt x="7695" y="6467"/>
                    <a:pt x="7144" y="3810"/>
                    <a:pt x="6818" y="2356"/>
                  </a:cubicBezTo>
                  <a:cubicBezTo>
                    <a:pt x="6668" y="1680"/>
                    <a:pt x="6467" y="953"/>
                    <a:pt x="6166" y="276"/>
                  </a:cubicBezTo>
                  <a:cubicBezTo>
                    <a:pt x="5723" y="446"/>
                    <a:pt x="5277" y="508"/>
                    <a:pt x="4859" y="508"/>
                  </a:cubicBezTo>
                  <a:cubicBezTo>
                    <a:pt x="3668" y="508"/>
                    <a:pt x="2708" y="1"/>
                    <a:pt x="2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5" name="Google Shape;2455;p66"/>
            <p:cNvSpPr/>
            <p:nvPr/>
          </p:nvSpPr>
          <p:spPr>
            <a:xfrm>
              <a:off x="889232" y="3372675"/>
              <a:ext cx="569350" cy="369304"/>
            </a:xfrm>
            <a:custGeom>
              <a:avLst/>
              <a:gdLst/>
              <a:ahLst/>
              <a:cxnLst/>
              <a:rect l="l" t="t" r="r" b="b"/>
              <a:pathLst>
                <a:path w="12483" h="8097" extrusionOk="0">
                  <a:moveTo>
                    <a:pt x="12207" y="1"/>
                  </a:moveTo>
                  <a:cubicBezTo>
                    <a:pt x="10803" y="427"/>
                    <a:pt x="7169" y="151"/>
                    <a:pt x="3861" y="552"/>
                  </a:cubicBezTo>
                  <a:cubicBezTo>
                    <a:pt x="552" y="953"/>
                    <a:pt x="1" y="3410"/>
                    <a:pt x="1" y="3410"/>
                  </a:cubicBezTo>
                  <a:lnTo>
                    <a:pt x="3384" y="8096"/>
                  </a:lnTo>
                  <a:cubicBezTo>
                    <a:pt x="6542" y="7846"/>
                    <a:pt x="12482" y="4111"/>
                    <a:pt x="12482" y="4111"/>
                  </a:cubicBezTo>
                  <a:lnTo>
                    <a:pt x="12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6" name="Google Shape;2456;p66"/>
            <p:cNvSpPr/>
            <p:nvPr/>
          </p:nvSpPr>
          <p:spPr>
            <a:xfrm>
              <a:off x="1268875" y="2491451"/>
              <a:ext cx="126904" cy="117247"/>
            </a:xfrm>
            <a:custGeom>
              <a:avLst/>
              <a:gdLst/>
              <a:ahLst/>
              <a:cxnLst/>
              <a:rect l="l" t="t" r="r" b="b"/>
              <a:pathLst>
                <a:path w="2707" h="2501" extrusionOk="0">
                  <a:moveTo>
                    <a:pt x="1203" y="1"/>
                  </a:moveTo>
                  <a:cubicBezTo>
                    <a:pt x="926" y="1"/>
                    <a:pt x="658" y="91"/>
                    <a:pt x="451" y="277"/>
                  </a:cubicBezTo>
                  <a:cubicBezTo>
                    <a:pt x="0" y="728"/>
                    <a:pt x="0" y="1505"/>
                    <a:pt x="501" y="2031"/>
                  </a:cubicBezTo>
                  <a:cubicBezTo>
                    <a:pt x="769" y="2341"/>
                    <a:pt x="1132" y="2501"/>
                    <a:pt x="1483" y="2501"/>
                  </a:cubicBezTo>
                  <a:cubicBezTo>
                    <a:pt x="1756" y="2501"/>
                    <a:pt x="2022" y="2404"/>
                    <a:pt x="2231" y="2206"/>
                  </a:cubicBezTo>
                  <a:cubicBezTo>
                    <a:pt x="2707" y="1780"/>
                    <a:pt x="2707" y="978"/>
                    <a:pt x="2206" y="452"/>
                  </a:cubicBezTo>
                  <a:cubicBezTo>
                    <a:pt x="1936" y="154"/>
                    <a:pt x="1563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7" name="Google Shape;2457;p66"/>
            <p:cNvSpPr/>
            <p:nvPr/>
          </p:nvSpPr>
          <p:spPr>
            <a:xfrm>
              <a:off x="1308818" y="2525534"/>
              <a:ext cx="55272" cy="37645"/>
            </a:xfrm>
            <a:custGeom>
              <a:avLst/>
              <a:gdLst/>
              <a:ahLst/>
              <a:cxnLst/>
              <a:rect l="l" t="t" r="r" b="b"/>
              <a:pathLst>
                <a:path w="1179" h="803" fill="none" extrusionOk="0">
                  <a:moveTo>
                    <a:pt x="0" y="1"/>
                  </a:moveTo>
                  <a:lnTo>
                    <a:pt x="1178" y="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8" name="Google Shape;2458;p66"/>
            <p:cNvSpPr/>
            <p:nvPr/>
          </p:nvSpPr>
          <p:spPr>
            <a:xfrm>
              <a:off x="1870453" y="3070714"/>
              <a:ext cx="71726" cy="386619"/>
            </a:xfrm>
            <a:custGeom>
              <a:avLst/>
              <a:gdLst/>
              <a:ahLst/>
              <a:cxnLst/>
              <a:rect l="l" t="t" r="r" b="b"/>
              <a:pathLst>
                <a:path w="1530" h="8247" fill="none" extrusionOk="0">
                  <a:moveTo>
                    <a:pt x="852" y="8247"/>
                  </a:moveTo>
                  <a:cubicBezTo>
                    <a:pt x="852" y="8247"/>
                    <a:pt x="1504" y="5866"/>
                    <a:pt x="1529" y="4061"/>
                  </a:cubicBezTo>
                  <a:cubicBezTo>
                    <a:pt x="1529" y="2858"/>
                    <a:pt x="351" y="1404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9" name="Google Shape;2459;p66"/>
            <p:cNvSpPr/>
            <p:nvPr/>
          </p:nvSpPr>
          <p:spPr>
            <a:xfrm>
              <a:off x="1567320" y="3102452"/>
              <a:ext cx="466456" cy="515868"/>
            </a:xfrm>
            <a:custGeom>
              <a:avLst/>
              <a:gdLst/>
              <a:ahLst/>
              <a:cxnLst/>
              <a:rect l="l" t="t" r="r" b="b"/>
              <a:pathLst>
                <a:path w="9950" h="11004" extrusionOk="0">
                  <a:moveTo>
                    <a:pt x="1529" y="1"/>
                  </a:moveTo>
                  <a:lnTo>
                    <a:pt x="0" y="11003"/>
                  </a:lnTo>
                  <a:lnTo>
                    <a:pt x="8421" y="11003"/>
                  </a:lnTo>
                  <a:lnTo>
                    <a:pt x="99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0" name="Google Shape;2460;p66"/>
            <p:cNvSpPr/>
            <p:nvPr/>
          </p:nvSpPr>
          <p:spPr>
            <a:xfrm>
              <a:off x="1446273" y="3272818"/>
              <a:ext cx="426561" cy="270310"/>
            </a:xfrm>
            <a:custGeom>
              <a:avLst/>
              <a:gdLst/>
              <a:ahLst/>
              <a:cxnLst/>
              <a:rect l="l" t="t" r="r" b="b"/>
              <a:pathLst>
                <a:path w="9099" h="5766" extrusionOk="0">
                  <a:moveTo>
                    <a:pt x="3610" y="1"/>
                  </a:moveTo>
                  <a:cubicBezTo>
                    <a:pt x="3609" y="1"/>
                    <a:pt x="2156" y="778"/>
                    <a:pt x="1755" y="1329"/>
                  </a:cubicBezTo>
                  <a:cubicBezTo>
                    <a:pt x="1329" y="1855"/>
                    <a:pt x="1" y="2457"/>
                    <a:pt x="1" y="2457"/>
                  </a:cubicBezTo>
                  <a:lnTo>
                    <a:pt x="226" y="5765"/>
                  </a:lnTo>
                  <a:cubicBezTo>
                    <a:pt x="226" y="5765"/>
                    <a:pt x="4462" y="5289"/>
                    <a:pt x="5189" y="5063"/>
                  </a:cubicBezTo>
                  <a:cubicBezTo>
                    <a:pt x="5915" y="4838"/>
                    <a:pt x="7895" y="3860"/>
                    <a:pt x="7895" y="3860"/>
                  </a:cubicBezTo>
                  <a:cubicBezTo>
                    <a:pt x="7762" y="3768"/>
                    <a:pt x="7525" y="3738"/>
                    <a:pt x="7269" y="3738"/>
                  </a:cubicBezTo>
                  <a:cubicBezTo>
                    <a:pt x="6756" y="3738"/>
                    <a:pt x="6166" y="3860"/>
                    <a:pt x="6166" y="3860"/>
                  </a:cubicBezTo>
                  <a:cubicBezTo>
                    <a:pt x="7369" y="3384"/>
                    <a:pt x="8823" y="2206"/>
                    <a:pt x="8823" y="1930"/>
                  </a:cubicBezTo>
                  <a:cubicBezTo>
                    <a:pt x="8806" y="1752"/>
                    <a:pt x="8685" y="1721"/>
                    <a:pt x="8602" y="1721"/>
                  </a:cubicBezTo>
                  <a:cubicBezTo>
                    <a:pt x="8556" y="1721"/>
                    <a:pt x="8522" y="1730"/>
                    <a:pt x="8522" y="1730"/>
                  </a:cubicBezTo>
                  <a:cubicBezTo>
                    <a:pt x="8722" y="1555"/>
                    <a:pt x="9098" y="978"/>
                    <a:pt x="9048" y="753"/>
                  </a:cubicBezTo>
                  <a:cubicBezTo>
                    <a:pt x="9043" y="710"/>
                    <a:pt x="8992" y="694"/>
                    <a:pt x="8915" y="694"/>
                  </a:cubicBezTo>
                  <a:cubicBezTo>
                    <a:pt x="8627" y="694"/>
                    <a:pt x="7971" y="928"/>
                    <a:pt x="7971" y="928"/>
                  </a:cubicBezTo>
                  <a:cubicBezTo>
                    <a:pt x="7971" y="928"/>
                    <a:pt x="9048" y="251"/>
                    <a:pt x="8497" y="26"/>
                  </a:cubicBezTo>
                  <a:cubicBezTo>
                    <a:pt x="8454" y="9"/>
                    <a:pt x="8390" y="1"/>
                    <a:pt x="8308" y="1"/>
                  </a:cubicBezTo>
                  <a:cubicBezTo>
                    <a:pt x="7285" y="1"/>
                    <a:pt x="3484" y="1204"/>
                    <a:pt x="3484" y="1204"/>
                  </a:cubicBezTo>
                  <a:lnTo>
                    <a:pt x="361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1" name="Google Shape;2461;p66"/>
            <p:cNvSpPr/>
            <p:nvPr/>
          </p:nvSpPr>
          <p:spPr>
            <a:xfrm>
              <a:off x="1210086" y="3574779"/>
              <a:ext cx="232712" cy="123435"/>
            </a:xfrm>
            <a:custGeom>
              <a:avLst/>
              <a:gdLst/>
              <a:ahLst/>
              <a:cxnLst/>
              <a:rect l="l" t="t" r="r" b="b"/>
              <a:pathLst>
                <a:path w="4964" h="2633" fill="none" extrusionOk="0">
                  <a:moveTo>
                    <a:pt x="4963" y="1"/>
                  </a:moveTo>
                  <a:cubicBezTo>
                    <a:pt x="4963" y="1"/>
                    <a:pt x="2683" y="1429"/>
                    <a:pt x="1" y="263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2" name="Google Shape;2462;p66"/>
            <p:cNvSpPr/>
            <p:nvPr/>
          </p:nvSpPr>
          <p:spPr>
            <a:xfrm>
              <a:off x="872871" y="3372675"/>
              <a:ext cx="572264" cy="159861"/>
            </a:xfrm>
            <a:custGeom>
              <a:avLst/>
              <a:gdLst/>
              <a:ahLst/>
              <a:cxnLst/>
              <a:rect l="l" t="t" r="r" b="b"/>
              <a:pathLst>
                <a:path w="12207" h="3410" fill="none" extrusionOk="0">
                  <a:moveTo>
                    <a:pt x="1" y="3410"/>
                  </a:moveTo>
                  <a:cubicBezTo>
                    <a:pt x="1" y="3410"/>
                    <a:pt x="552" y="953"/>
                    <a:pt x="3861" y="552"/>
                  </a:cubicBezTo>
                  <a:cubicBezTo>
                    <a:pt x="7169" y="151"/>
                    <a:pt x="10803" y="427"/>
                    <a:pt x="12207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3" name="Google Shape;2463;p66"/>
            <p:cNvSpPr/>
            <p:nvPr/>
          </p:nvSpPr>
          <p:spPr>
            <a:xfrm>
              <a:off x="2076073" y="3224671"/>
              <a:ext cx="71726" cy="129248"/>
            </a:xfrm>
            <a:custGeom>
              <a:avLst/>
              <a:gdLst/>
              <a:ahLst/>
              <a:cxnLst/>
              <a:rect l="l" t="t" r="r" b="b"/>
              <a:pathLst>
                <a:path w="1530" h="2757" fill="none" extrusionOk="0">
                  <a:moveTo>
                    <a:pt x="1529" y="0"/>
                  </a:moveTo>
                  <a:cubicBezTo>
                    <a:pt x="1529" y="0"/>
                    <a:pt x="426" y="1028"/>
                    <a:pt x="0" y="275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2464;p66"/>
            <p:cNvSpPr/>
            <p:nvPr/>
          </p:nvSpPr>
          <p:spPr>
            <a:xfrm>
              <a:off x="2427353" y="2529050"/>
              <a:ext cx="399558" cy="420701"/>
            </a:xfrm>
            <a:custGeom>
              <a:avLst/>
              <a:gdLst/>
              <a:ahLst/>
              <a:cxnLst/>
              <a:rect l="l" t="t" r="r" b="b"/>
              <a:pathLst>
                <a:path w="8523" h="8974" extrusionOk="0">
                  <a:moveTo>
                    <a:pt x="7846" y="1"/>
                  </a:moveTo>
                  <a:cubicBezTo>
                    <a:pt x="7846" y="1"/>
                    <a:pt x="5866" y="1354"/>
                    <a:pt x="4362" y="2056"/>
                  </a:cubicBezTo>
                  <a:cubicBezTo>
                    <a:pt x="3134" y="2633"/>
                    <a:pt x="2257" y="3635"/>
                    <a:pt x="2257" y="3635"/>
                  </a:cubicBezTo>
                  <a:lnTo>
                    <a:pt x="1" y="6643"/>
                  </a:lnTo>
                  <a:lnTo>
                    <a:pt x="2257" y="8973"/>
                  </a:lnTo>
                  <a:lnTo>
                    <a:pt x="2958" y="7996"/>
                  </a:lnTo>
                  <a:cubicBezTo>
                    <a:pt x="4537" y="7695"/>
                    <a:pt x="4713" y="6617"/>
                    <a:pt x="4713" y="6617"/>
                  </a:cubicBezTo>
                  <a:cubicBezTo>
                    <a:pt x="4713" y="6617"/>
                    <a:pt x="5211" y="6797"/>
                    <a:pt x="5682" y="6797"/>
                  </a:cubicBezTo>
                  <a:cubicBezTo>
                    <a:pt x="5846" y="6797"/>
                    <a:pt x="6006" y="6776"/>
                    <a:pt x="6141" y="6718"/>
                  </a:cubicBezTo>
                  <a:cubicBezTo>
                    <a:pt x="6668" y="6492"/>
                    <a:pt x="6643" y="5991"/>
                    <a:pt x="6643" y="5991"/>
                  </a:cubicBezTo>
                  <a:cubicBezTo>
                    <a:pt x="7369" y="5640"/>
                    <a:pt x="7119" y="4913"/>
                    <a:pt x="7119" y="4913"/>
                  </a:cubicBezTo>
                  <a:cubicBezTo>
                    <a:pt x="7144" y="4888"/>
                    <a:pt x="7169" y="4888"/>
                    <a:pt x="7194" y="4863"/>
                  </a:cubicBezTo>
                  <a:cubicBezTo>
                    <a:pt x="7645" y="4562"/>
                    <a:pt x="7620" y="3911"/>
                    <a:pt x="7169" y="3610"/>
                  </a:cubicBezTo>
                  <a:lnTo>
                    <a:pt x="6066" y="2783"/>
                  </a:lnTo>
                  <a:lnTo>
                    <a:pt x="7846" y="1054"/>
                  </a:lnTo>
                  <a:cubicBezTo>
                    <a:pt x="8522" y="427"/>
                    <a:pt x="7846" y="1"/>
                    <a:pt x="78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5" name="Google Shape;2465;p66"/>
            <p:cNvSpPr/>
            <p:nvPr/>
          </p:nvSpPr>
          <p:spPr>
            <a:xfrm>
              <a:off x="2604798" y="2668896"/>
              <a:ext cx="170409" cy="150438"/>
            </a:xfrm>
            <a:custGeom>
              <a:avLst/>
              <a:gdLst/>
              <a:ahLst/>
              <a:cxnLst/>
              <a:rect l="l" t="t" r="r" b="b"/>
              <a:pathLst>
                <a:path w="3635" h="3209" extrusionOk="0">
                  <a:moveTo>
                    <a:pt x="3334" y="0"/>
                  </a:moveTo>
                  <a:lnTo>
                    <a:pt x="101" y="301"/>
                  </a:lnTo>
                  <a:lnTo>
                    <a:pt x="0" y="3208"/>
                  </a:lnTo>
                  <a:cubicBezTo>
                    <a:pt x="1254" y="2883"/>
                    <a:pt x="1128" y="1604"/>
                    <a:pt x="1128" y="1604"/>
                  </a:cubicBezTo>
                  <a:cubicBezTo>
                    <a:pt x="1128" y="1604"/>
                    <a:pt x="1980" y="1279"/>
                    <a:pt x="2807" y="1078"/>
                  </a:cubicBezTo>
                  <a:cubicBezTo>
                    <a:pt x="3635" y="878"/>
                    <a:pt x="3334" y="0"/>
                    <a:pt x="3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6" name="Google Shape;2466;p66"/>
            <p:cNvSpPr/>
            <p:nvPr/>
          </p:nvSpPr>
          <p:spPr>
            <a:xfrm>
              <a:off x="2604798" y="2668896"/>
              <a:ext cx="170409" cy="150438"/>
            </a:xfrm>
            <a:custGeom>
              <a:avLst/>
              <a:gdLst/>
              <a:ahLst/>
              <a:cxnLst/>
              <a:rect l="l" t="t" r="r" b="b"/>
              <a:pathLst>
                <a:path w="3635" h="3209" fill="none" extrusionOk="0">
                  <a:moveTo>
                    <a:pt x="677" y="251"/>
                  </a:moveTo>
                  <a:lnTo>
                    <a:pt x="3334" y="0"/>
                  </a:lnTo>
                  <a:cubicBezTo>
                    <a:pt x="3334" y="0"/>
                    <a:pt x="3635" y="878"/>
                    <a:pt x="2807" y="1078"/>
                  </a:cubicBezTo>
                  <a:cubicBezTo>
                    <a:pt x="1980" y="1279"/>
                    <a:pt x="1128" y="1604"/>
                    <a:pt x="1128" y="1604"/>
                  </a:cubicBezTo>
                  <a:cubicBezTo>
                    <a:pt x="1128" y="1604"/>
                    <a:pt x="1254" y="2883"/>
                    <a:pt x="0" y="320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7" name="Google Shape;2467;p66"/>
            <p:cNvSpPr/>
            <p:nvPr/>
          </p:nvSpPr>
          <p:spPr>
            <a:xfrm>
              <a:off x="2657680" y="2744093"/>
              <a:ext cx="103417" cy="24706"/>
            </a:xfrm>
            <a:custGeom>
              <a:avLst/>
              <a:gdLst/>
              <a:ahLst/>
              <a:cxnLst/>
              <a:rect l="l" t="t" r="r" b="b"/>
              <a:pathLst>
                <a:path w="2206" h="527" fill="none" extrusionOk="0">
                  <a:moveTo>
                    <a:pt x="0" y="0"/>
                  </a:moveTo>
                  <a:cubicBezTo>
                    <a:pt x="0" y="0"/>
                    <a:pt x="1629" y="527"/>
                    <a:pt x="2206" y="32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8" name="Google Shape;2468;p66"/>
            <p:cNvSpPr/>
            <p:nvPr/>
          </p:nvSpPr>
          <p:spPr>
            <a:xfrm>
              <a:off x="2648257" y="2786380"/>
              <a:ext cx="90525" cy="28269"/>
            </a:xfrm>
            <a:custGeom>
              <a:avLst/>
              <a:gdLst/>
              <a:ahLst/>
              <a:cxnLst/>
              <a:rect l="l" t="t" r="r" b="b"/>
              <a:pathLst>
                <a:path w="1931" h="603" fill="none" extrusionOk="0">
                  <a:moveTo>
                    <a:pt x="1" y="1"/>
                  </a:moveTo>
                  <a:cubicBezTo>
                    <a:pt x="1" y="1"/>
                    <a:pt x="978" y="602"/>
                    <a:pt x="1931" y="5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9" name="Google Shape;2469;p66"/>
            <p:cNvSpPr/>
            <p:nvPr/>
          </p:nvSpPr>
          <p:spPr>
            <a:xfrm>
              <a:off x="2624770" y="2809868"/>
              <a:ext cx="23534" cy="29441"/>
            </a:xfrm>
            <a:custGeom>
              <a:avLst/>
              <a:gdLst/>
              <a:ahLst/>
              <a:cxnLst/>
              <a:rect l="l" t="t" r="r" b="b"/>
              <a:pathLst>
                <a:path w="502" h="628" fill="none" extrusionOk="0">
                  <a:moveTo>
                    <a:pt x="502" y="627"/>
                  </a:moveTo>
                  <a:cubicBezTo>
                    <a:pt x="502" y="627"/>
                    <a:pt x="1" y="226"/>
                    <a:pt x="5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0" name="Google Shape;2470;p66"/>
            <p:cNvSpPr/>
            <p:nvPr/>
          </p:nvSpPr>
          <p:spPr>
            <a:xfrm>
              <a:off x="1522642" y="2489107"/>
              <a:ext cx="22362" cy="29441"/>
            </a:xfrm>
            <a:custGeom>
              <a:avLst/>
              <a:gdLst/>
              <a:ahLst/>
              <a:cxnLst/>
              <a:rect l="l" t="t" r="r" b="b"/>
              <a:pathLst>
                <a:path w="477" h="628" extrusionOk="0">
                  <a:moveTo>
                    <a:pt x="226" y="1"/>
                  </a:moveTo>
                  <a:cubicBezTo>
                    <a:pt x="101" y="1"/>
                    <a:pt x="1" y="151"/>
                    <a:pt x="26" y="327"/>
                  </a:cubicBezTo>
                  <a:cubicBezTo>
                    <a:pt x="51" y="502"/>
                    <a:pt x="151" y="627"/>
                    <a:pt x="276" y="627"/>
                  </a:cubicBezTo>
                  <a:cubicBezTo>
                    <a:pt x="402" y="602"/>
                    <a:pt x="477" y="477"/>
                    <a:pt x="477" y="302"/>
                  </a:cubicBezTo>
                  <a:cubicBezTo>
                    <a:pt x="452" y="126"/>
                    <a:pt x="352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1" name="Google Shape;2471;p66"/>
            <p:cNvSpPr/>
            <p:nvPr/>
          </p:nvSpPr>
          <p:spPr>
            <a:xfrm>
              <a:off x="1628406" y="2478559"/>
              <a:ext cx="22362" cy="29394"/>
            </a:xfrm>
            <a:custGeom>
              <a:avLst/>
              <a:gdLst/>
              <a:ahLst/>
              <a:cxnLst/>
              <a:rect l="l" t="t" r="r" b="b"/>
              <a:pathLst>
                <a:path w="477" h="627" extrusionOk="0">
                  <a:moveTo>
                    <a:pt x="201" y="0"/>
                  </a:moveTo>
                  <a:cubicBezTo>
                    <a:pt x="101" y="25"/>
                    <a:pt x="0" y="151"/>
                    <a:pt x="25" y="326"/>
                  </a:cubicBezTo>
                  <a:cubicBezTo>
                    <a:pt x="25" y="501"/>
                    <a:pt x="126" y="627"/>
                    <a:pt x="251" y="627"/>
                  </a:cubicBezTo>
                  <a:cubicBezTo>
                    <a:pt x="376" y="627"/>
                    <a:pt x="476" y="476"/>
                    <a:pt x="451" y="301"/>
                  </a:cubicBezTo>
                  <a:cubicBezTo>
                    <a:pt x="451" y="126"/>
                    <a:pt x="326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2" name="Google Shape;2472;p66"/>
            <p:cNvSpPr/>
            <p:nvPr/>
          </p:nvSpPr>
          <p:spPr>
            <a:xfrm>
              <a:off x="1489732" y="2435053"/>
              <a:ext cx="52928" cy="27097"/>
            </a:xfrm>
            <a:custGeom>
              <a:avLst/>
              <a:gdLst/>
              <a:ahLst/>
              <a:cxnLst/>
              <a:rect l="l" t="t" r="r" b="b"/>
              <a:pathLst>
                <a:path w="1129" h="578" fill="none" extrusionOk="0">
                  <a:moveTo>
                    <a:pt x="1" y="577"/>
                  </a:moveTo>
                  <a:cubicBezTo>
                    <a:pt x="1" y="577"/>
                    <a:pt x="427" y="1"/>
                    <a:pt x="1129" y="27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3" name="Google Shape;2473;p66"/>
            <p:cNvSpPr/>
            <p:nvPr/>
          </p:nvSpPr>
          <p:spPr>
            <a:xfrm>
              <a:off x="1608435" y="2423333"/>
              <a:ext cx="36473" cy="17674"/>
            </a:xfrm>
            <a:custGeom>
              <a:avLst/>
              <a:gdLst/>
              <a:ahLst/>
              <a:cxnLst/>
              <a:rect l="l" t="t" r="r" b="b"/>
              <a:pathLst>
                <a:path w="778" h="377" fill="none" extrusionOk="0">
                  <a:moveTo>
                    <a:pt x="0" y="376"/>
                  </a:moveTo>
                  <a:cubicBezTo>
                    <a:pt x="0" y="376"/>
                    <a:pt x="276" y="0"/>
                    <a:pt x="777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4" name="Google Shape;2474;p66"/>
            <p:cNvSpPr/>
            <p:nvPr/>
          </p:nvSpPr>
          <p:spPr>
            <a:xfrm>
              <a:off x="1481528" y="2449165"/>
              <a:ext cx="97557" cy="110496"/>
            </a:xfrm>
            <a:custGeom>
              <a:avLst/>
              <a:gdLst/>
              <a:ahLst/>
              <a:cxnLst/>
              <a:rect l="l" t="t" r="r" b="b"/>
              <a:pathLst>
                <a:path w="2081" h="2357" fill="none" extrusionOk="0">
                  <a:moveTo>
                    <a:pt x="2081" y="1179"/>
                  </a:moveTo>
                  <a:cubicBezTo>
                    <a:pt x="2081" y="1830"/>
                    <a:pt x="1604" y="2357"/>
                    <a:pt x="1053" y="2357"/>
                  </a:cubicBezTo>
                  <a:cubicBezTo>
                    <a:pt x="477" y="2357"/>
                    <a:pt x="0" y="1830"/>
                    <a:pt x="0" y="1179"/>
                  </a:cubicBezTo>
                  <a:cubicBezTo>
                    <a:pt x="0" y="527"/>
                    <a:pt x="477" y="1"/>
                    <a:pt x="1053" y="1"/>
                  </a:cubicBezTo>
                  <a:cubicBezTo>
                    <a:pt x="1604" y="1"/>
                    <a:pt x="2081" y="527"/>
                    <a:pt x="2081" y="117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5" name="Google Shape;2475;p66"/>
            <p:cNvSpPr/>
            <p:nvPr/>
          </p:nvSpPr>
          <p:spPr>
            <a:xfrm>
              <a:off x="1615467" y="2435053"/>
              <a:ext cx="81102" cy="110496"/>
            </a:xfrm>
            <a:custGeom>
              <a:avLst/>
              <a:gdLst/>
              <a:ahLst/>
              <a:cxnLst/>
              <a:rect l="l" t="t" r="r" b="b"/>
              <a:pathLst>
                <a:path w="1730" h="2357" fill="none" extrusionOk="0">
                  <a:moveTo>
                    <a:pt x="1730" y="1179"/>
                  </a:moveTo>
                  <a:cubicBezTo>
                    <a:pt x="1730" y="1830"/>
                    <a:pt x="1329" y="2357"/>
                    <a:pt x="853" y="2357"/>
                  </a:cubicBezTo>
                  <a:cubicBezTo>
                    <a:pt x="402" y="2357"/>
                    <a:pt x="1" y="1830"/>
                    <a:pt x="1" y="1179"/>
                  </a:cubicBezTo>
                  <a:cubicBezTo>
                    <a:pt x="1" y="527"/>
                    <a:pt x="402" y="1"/>
                    <a:pt x="853" y="1"/>
                  </a:cubicBezTo>
                  <a:cubicBezTo>
                    <a:pt x="1329" y="1"/>
                    <a:pt x="1730" y="527"/>
                    <a:pt x="1730" y="117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6" name="Google Shape;2476;p66"/>
            <p:cNvSpPr/>
            <p:nvPr/>
          </p:nvSpPr>
          <p:spPr>
            <a:xfrm>
              <a:off x="1577868" y="2490279"/>
              <a:ext cx="37645" cy="5954"/>
            </a:xfrm>
            <a:custGeom>
              <a:avLst/>
              <a:gdLst/>
              <a:ahLst/>
              <a:cxnLst/>
              <a:rect l="l" t="t" r="r" b="b"/>
              <a:pathLst>
                <a:path w="803" h="127" fill="none" extrusionOk="0">
                  <a:moveTo>
                    <a:pt x="1" y="126"/>
                  </a:moveTo>
                  <a:lnTo>
                    <a:pt x="8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66"/>
            <p:cNvSpPr/>
            <p:nvPr/>
          </p:nvSpPr>
          <p:spPr>
            <a:xfrm>
              <a:off x="1601356" y="2503218"/>
              <a:ext cx="47068" cy="85837"/>
            </a:xfrm>
            <a:custGeom>
              <a:avLst/>
              <a:gdLst/>
              <a:ahLst/>
              <a:cxnLst/>
              <a:rect l="l" t="t" r="r" b="b"/>
              <a:pathLst>
                <a:path w="1004" h="1831" fill="none" extrusionOk="0">
                  <a:moveTo>
                    <a:pt x="1" y="1"/>
                  </a:moveTo>
                  <a:cubicBezTo>
                    <a:pt x="1" y="1"/>
                    <a:pt x="828" y="928"/>
                    <a:pt x="903" y="1379"/>
                  </a:cubicBezTo>
                  <a:cubicBezTo>
                    <a:pt x="1003" y="1830"/>
                    <a:pt x="176" y="1755"/>
                    <a:pt x="176" y="175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8" name="Google Shape;2478;p66"/>
            <p:cNvSpPr/>
            <p:nvPr/>
          </p:nvSpPr>
          <p:spPr>
            <a:xfrm>
              <a:off x="1550865" y="2604247"/>
              <a:ext cx="62304" cy="29769"/>
            </a:xfrm>
            <a:custGeom>
              <a:avLst/>
              <a:gdLst/>
              <a:ahLst/>
              <a:cxnLst/>
              <a:rect l="l" t="t" r="r" b="b"/>
              <a:pathLst>
                <a:path w="1329" h="635" extrusionOk="0">
                  <a:moveTo>
                    <a:pt x="151" y="1"/>
                  </a:moveTo>
                  <a:cubicBezTo>
                    <a:pt x="151" y="1"/>
                    <a:pt x="0" y="552"/>
                    <a:pt x="652" y="627"/>
                  </a:cubicBezTo>
                  <a:cubicBezTo>
                    <a:pt x="695" y="633"/>
                    <a:pt x="736" y="635"/>
                    <a:pt x="774" y="635"/>
                  </a:cubicBezTo>
                  <a:cubicBezTo>
                    <a:pt x="1307" y="635"/>
                    <a:pt x="1328" y="176"/>
                    <a:pt x="1328" y="17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9" name="Google Shape;2479;p66"/>
            <p:cNvSpPr/>
            <p:nvPr/>
          </p:nvSpPr>
          <p:spPr>
            <a:xfrm>
              <a:off x="1783489" y="3102452"/>
              <a:ext cx="145750" cy="41161"/>
            </a:xfrm>
            <a:custGeom>
              <a:avLst/>
              <a:gdLst/>
              <a:ahLst/>
              <a:cxnLst/>
              <a:rect l="l" t="t" r="r" b="b"/>
              <a:pathLst>
                <a:path w="3109" h="878" fill="none" extrusionOk="0">
                  <a:moveTo>
                    <a:pt x="151" y="1"/>
                  </a:moveTo>
                  <a:lnTo>
                    <a:pt x="1" y="878"/>
                  </a:lnTo>
                  <a:lnTo>
                    <a:pt x="2983" y="878"/>
                  </a:lnTo>
                  <a:lnTo>
                    <a:pt x="3108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0" name="Google Shape;2480;p66"/>
            <p:cNvSpPr/>
            <p:nvPr/>
          </p:nvSpPr>
          <p:spPr>
            <a:xfrm>
              <a:off x="953975" y="1811160"/>
              <a:ext cx="470019" cy="316112"/>
            </a:xfrm>
            <a:custGeom>
              <a:avLst/>
              <a:gdLst/>
              <a:ahLst/>
              <a:cxnLst/>
              <a:rect l="l" t="t" r="r" b="b"/>
              <a:pathLst>
                <a:path w="10026" h="6743" extrusionOk="0">
                  <a:moveTo>
                    <a:pt x="903" y="1"/>
                  </a:moveTo>
                  <a:cubicBezTo>
                    <a:pt x="401" y="1"/>
                    <a:pt x="0" y="402"/>
                    <a:pt x="0" y="903"/>
                  </a:cubicBezTo>
                  <a:lnTo>
                    <a:pt x="0" y="3935"/>
                  </a:lnTo>
                  <a:cubicBezTo>
                    <a:pt x="0" y="4437"/>
                    <a:pt x="401" y="4838"/>
                    <a:pt x="903" y="4838"/>
                  </a:cubicBezTo>
                  <a:lnTo>
                    <a:pt x="6216" y="4838"/>
                  </a:lnTo>
                  <a:lnTo>
                    <a:pt x="7895" y="6742"/>
                  </a:lnTo>
                  <a:lnTo>
                    <a:pt x="7895" y="4838"/>
                  </a:lnTo>
                  <a:lnTo>
                    <a:pt x="9123" y="4838"/>
                  </a:lnTo>
                  <a:cubicBezTo>
                    <a:pt x="9624" y="4838"/>
                    <a:pt x="10025" y="4437"/>
                    <a:pt x="10025" y="3935"/>
                  </a:cubicBezTo>
                  <a:lnTo>
                    <a:pt x="10025" y="903"/>
                  </a:lnTo>
                  <a:cubicBezTo>
                    <a:pt x="10025" y="402"/>
                    <a:pt x="9624" y="1"/>
                    <a:pt x="91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1" name="Google Shape;2481;p66"/>
            <p:cNvSpPr/>
            <p:nvPr/>
          </p:nvSpPr>
          <p:spPr>
            <a:xfrm>
              <a:off x="1065599" y="1896952"/>
              <a:ext cx="45849" cy="44677"/>
            </a:xfrm>
            <a:custGeom>
              <a:avLst/>
              <a:gdLst/>
              <a:ahLst/>
              <a:cxnLst/>
              <a:rect l="l" t="t" r="r" b="b"/>
              <a:pathLst>
                <a:path w="978" h="953" extrusionOk="0">
                  <a:moveTo>
                    <a:pt x="501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501" y="953"/>
                  </a:cubicBezTo>
                  <a:cubicBezTo>
                    <a:pt x="752" y="953"/>
                    <a:pt x="978" y="752"/>
                    <a:pt x="978" y="476"/>
                  </a:cubicBezTo>
                  <a:cubicBezTo>
                    <a:pt x="978" y="201"/>
                    <a:pt x="752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2" name="Google Shape;2482;p66"/>
            <p:cNvSpPr/>
            <p:nvPr/>
          </p:nvSpPr>
          <p:spPr>
            <a:xfrm>
              <a:off x="1173707" y="1896952"/>
              <a:ext cx="44677" cy="44677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6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476" y="953"/>
                  </a:cubicBezTo>
                  <a:cubicBezTo>
                    <a:pt x="752" y="953"/>
                    <a:pt x="952" y="752"/>
                    <a:pt x="952" y="476"/>
                  </a:cubicBezTo>
                  <a:cubicBezTo>
                    <a:pt x="952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3" name="Google Shape;2483;p66"/>
            <p:cNvSpPr/>
            <p:nvPr/>
          </p:nvSpPr>
          <p:spPr>
            <a:xfrm>
              <a:off x="1271219" y="1896952"/>
              <a:ext cx="45849" cy="44677"/>
            </a:xfrm>
            <a:custGeom>
              <a:avLst/>
              <a:gdLst/>
              <a:ahLst/>
              <a:cxnLst/>
              <a:rect l="l" t="t" r="r" b="b"/>
              <a:pathLst>
                <a:path w="978" h="953" extrusionOk="0">
                  <a:moveTo>
                    <a:pt x="476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476" y="953"/>
                  </a:cubicBezTo>
                  <a:cubicBezTo>
                    <a:pt x="752" y="953"/>
                    <a:pt x="978" y="752"/>
                    <a:pt x="978" y="476"/>
                  </a:cubicBezTo>
                  <a:cubicBezTo>
                    <a:pt x="978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4" name="Google Shape;2484;p66"/>
            <p:cNvSpPr/>
            <p:nvPr/>
          </p:nvSpPr>
          <p:spPr>
            <a:xfrm>
              <a:off x="1662150" y="3311563"/>
              <a:ext cx="162403" cy="53424"/>
            </a:xfrm>
            <a:custGeom>
              <a:avLst/>
              <a:gdLst/>
              <a:ahLst/>
              <a:cxnLst/>
              <a:rect l="l" t="t" r="r" b="b"/>
              <a:pathLst>
                <a:path w="3660" h="1204" fill="none" extrusionOk="0">
                  <a:moveTo>
                    <a:pt x="3660" y="1"/>
                  </a:moveTo>
                  <a:lnTo>
                    <a:pt x="0" y="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5" name="Google Shape;2485;p66"/>
            <p:cNvSpPr/>
            <p:nvPr/>
          </p:nvSpPr>
          <p:spPr>
            <a:xfrm>
              <a:off x="1679943" y="3347150"/>
              <a:ext cx="169059" cy="59015"/>
            </a:xfrm>
            <a:custGeom>
              <a:avLst/>
              <a:gdLst/>
              <a:ahLst/>
              <a:cxnLst/>
              <a:rect l="l" t="t" r="r" b="b"/>
              <a:pathLst>
                <a:path w="3810" h="1330" fill="none" extrusionOk="0">
                  <a:moveTo>
                    <a:pt x="3810" y="1"/>
                  </a:moveTo>
                  <a:cubicBezTo>
                    <a:pt x="3810" y="1"/>
                    <a:pt x="1354" y="953"/>
                    <a:pt x="0" y="132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6" name="Google Shape;2486;p66"/>
            <p:cNvSpPr/>
            <p:nvPr/>
          </p:nvSpPr>
          <p:spPr>
            <a:xfrm>
              <a:off x="1689927" y="3441706"/>
              <a:ext cx="54534" cy="15619"/>
            </a:xfrm>
            <a:custGeom>
              <a:avLst/>
              <a:gdLst/>
              <a:ahLst/>
              <a:cxnLst/>
              <a:rect l="l" t="t" r="r" b="b"/>
              <a:pathLst>
                <a:path w="1229" h="352" fill="none" extrusionOk="0">
                  <a:moveTo>
                    <a:pt x="1229" y="0"/>
                  </a:moveTo>
                  <a:lnTo>
                    <a:pt x="1" y="35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487" name="Google Shape;2487;p66"/>
          <p:cNvCxnSpPr/>
          <p:nvPr/>
        </p:nvCxnSpPr>
        <p:spPr>
          <a:xfrm>
            <a:off x="713100" y="4604100"/>
            <a:ext cx="32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8" name="Google Shape;2488;p66"/>
          <p:cNvSpPr/>
          <p:nvPr/>
        </p:nvSpPr>
        <p:spPr>
          <a:xfrm rot="10800000" flipH="1">
            <a:off x="1505558" y="812925"/>
            <a:ext cx="528885" cy="52890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9" name="Google Shape;2489;p66"/>
          <p:cNvSpPr/>
          <p:nvPr/>
        </p:nvSpPr>
        <p:spPr>
          <a:xfrm rot="10800000" flipH="1">
            <a:off x="713100" y="1023135"/>
            <a:ext cx="278015" cy="27801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2" name="Google Shape;848;p39">
            <a:extLst>
              <a:ext uri="{FF2B5EF4-FFF2-40B4-BE49-F238E27FC236}">
                <a16:creationId xmlns:a16="http://schemas.microsoft.com/office/drawing/2014/main" id="{26186512-C034-4056-B7E4-5DD90DB6EB4D}"/>
              </a:ext>
            </a:extLst>
          </p:cNvPr>
          <p:cNvGrpSpPr/>
          <p:nvPr/>
        </p:nvGrpSpPr>
        <p:grpSpPr>
          <a:xfrm>
            <a:off x="2528129" y="1996059"/>
            <a:ext cx="1219184" cy="878956"/>
            <a:chOff x="3801141" y="542793"/>
            <a:chExt cx="1550133" cy="1117550"/>
          </a:xfrm>
        </p:grpSpPr>
        <p:sp>
          <p:nvSpPr>
            <p:cNvPr id="73" name="Google Shape;849;p39">
              <a:extLst>
                <a:ext uri="{FF2B5EF4-FFF2-40B4-BE49-F238E27FC236}">
                  <a16:creationId xmlns:a16="http://schemas.microsoft.com/office/drawing/2014/main" id="{FA469831-8C27-4550-853A-F6C8EABC4B4E}"/>
                </a:ext>
              </a:extLst>
            </p:cNvPr>
            <p:cNvSpPr/>
            <p:nvPr/>
          </p:nvSpPr>
          <p:spPr>
            <a:xfrm rot="5400000">
              <a:off x="4491185" y="547803"/>
              <a:ext cx="614339" cy="1099057"/>
            </a:xfrm>
            <a:custGeom>
              <a:avLst/>
              <a:gdLst/>
              <a:ahLst/>
              <a:cxnLst/>
              <a:rect l="l" t="t" r="r" b="b"/>
              <a:pathLst>
                <a:path w="8332" h="14906" extrusionOk="0">
                  <a:moveTo>
                    <a:pt x="4041" y="1"/>
                  </a:moveTo>
                  <a:cubicBezTo>
                    <a:pt x="1439" y="1986"/>
                    <a:pt x="1" y="4611"/>
                    <a:pt x="46" y="7350"/>
                  </a:cubicBezTo>
                  <a:lnTo>
                    <a:pt x="46" y="7670"/>
                  </a:lnTo>
                  <a:lnTo>
                    <a:pt x="138" y="14906"/>
                  </a:lnTo>
                  <a:lnTo>
                    <a:pt x="8332" y="14791"/>
                  </a:lnTo>
                  <a:lnTo>
                    <a:pt x="8241" y="7556"/>
                  </a:lnTo>
                  <a:lnTo>
                    <a:pt x="8241" y="7236"/>
                  </a:lnTo>
                  <a:cubicBezTo>
                    <a:pt x="8195" y="4520"/>
                    <a:pt x="6688" y="1918"/>
                    <a:pt x="4041" y="1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850;p39">
              <a:extLst>
                <a:ext uri="{FF2B5EF4-FFF2-40B4-BE49-F238E27FC236}">
                  <a16:creationId xmlns:a16="http://schemas.microsoft.com/office/drawing/2014/main" id="{03616EE0-FAE9-459C-A1A3-65D705C14949}"/>
                </a:ext>
              </a:extLst>
            </p:cNvPr>
            <p:cNvSpPr/>
            <p:nvPr/>
          </p:nvSpPr>
          <p:spPr>
            <a:xfrm rot="5400000">
              <a:off x="4487793" y="544412"/>
              <a:ext cx="621123" cy="1105840"/>
            </a:xfrm>
            <a:custGeom>
              <a:avLst/>
              <a:gdLst/>
              <a:ahLst/>
              <a:cxnLst/>
              <a:rect l="l" t="t" r="r" b="b"/>
              <a:pathLst>
                <a:path w="8424" h="14998" extrusionOk="0">
                  <a:moveTo>
                    <a:pt x="4087" y="115"/>
                  </a:moveTo>
                  <a:cubicBezTo>
                    <a:pt x="6712" y="2032"/>
                    <a:pt x="8195" y="4566"/>
                    <a:pt x="8218" y="7282"/>
                  </a:cubicBezTo>
                  <a:lnTo>
                    <a:pt x="8309" y="14792"/>
                  </a:lnTo>
                  <a:lnTo>
                    <a:pt x="229" y="14906"/>
                  </a:lnTo>
                  <a:lnTo>
                    <a:pt x="138" y="7396"/>
                  </a:lnTo>
                  <a:cubicBezTo>
                    <a:pt x="92" y="4680"/>
                    <a:pt x="1507" y="2101"/>
                    <a:pt x="4087" y="115"/>
                  </a:cubicBezTo>
                  <a:close/>
                  <a:moveTo>
                    <a:pt x="4087" y="1"/>
                  </a:moveTo>
                  <a:lnTo>
                    <a:pt x="4064" y="24"/>
                  </a:lnTo>
                  <a:cubicBezTo>
                    <a:pt x="1416" y="2010"/>
                    <a:pt x="1" y="4634"/>
                    <a:pt x="24" y="7396"/>
                  </a:cubicBezTo>
                  <a:lnTo>
                    <a:pt x="115" y="14952"/>
                  </a:lnTo>
                  <a:lnTo>
                    <a:pt x="115" y="14997"/>
                  </a:lnTo>
                  <a:lnTo>
                    <a:pt x="8424" y="14906"/>
                  </a:lnTo>
                  <a:lnTo>
                    <a:pt x="8332" y="7282"/>
                  </a:lnTo>
                  <a:cubicBezTo>
                    <a:pt x="8287" y="4520"/>
                    <a:pt x="6803" y="1941"/>
                    <a:pt x="4110" y="24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851;p39">
              <a:extLst>
                <a:ext uri="{FF2B5EF4-FFF2-40B4-BE49-F238E27FC236}">
                  <a16:creationId xmlns:a16="http://schemas.microsoft.com/office/drawing/2014/main" id="{507A8F6E-C7C3-4E20-A17E-0E5DB386E07F}"/>
                </a:ext>
              </a:extLst>
            </p:cNvPr>
            <p:cNvSpPr/>
            <p:nvPr/>
          </p:nvSpPr>
          <p:spPr>
            <a:xfrm rot="5400000">
              <a:off x="4491185" y="547803"/>
              <a:ext cx="614339" cy="1099057"/>
            </a:xfrm>
            <a:custGeom>
              <a:avLst/>
              <a:gdLst/>
              <a:ahLst/>
              <a:cxnLst/>
              <a:rect l="l" t="t" r="r" b="b"/>
              <a:pathLst>
                <a:path w="8332" h="14906" extrusionOk="0">
                  <a:moveTo>
                    <a:pt x="4041" y="1"/>
                  </a:moveTo>
                  <a:cubicBezTo>
                    <a:pt x="1439" y="1986"/>
                    <a:pt x="1" y="4611"/>
                    <a:pt x="46" y="7350"/>
                  </a:cubicBezTo>
                  <a:lnTo>
                    <a:pt x="46" y="7670"/>
                  </a:lnTo>
                  <a:lnTo>
                    <a:pt x="138" y="14906"/>
                  </a:lnTo>
                  <a:lnTo>
                    <a:pt x="8332" y="14791"/>
                  </a:lnTo>
                  <a:lnTo>
                    <a:pt x="8241" y="7556"/>
                  </a:lnTo>
                  <a:lnTo>
                    <a:pt x="8241" y="7236"/>
                  </a:lnTo>
                  <a:cubicBezTo>
                    <a:pt x="8195" y="4520"/>
                    <a:pt x="6688" y="1918"/>
                    <a:pt x="40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852;p39">
              <a:extLst>
                <a:ext uri="{FF2B5EF4-FFF2-40B4-BE49-F238E27FC236}">
                  <a16:creationId xmlns:a16="http://schemas.microsoft.com/office/drawing/2014/main" id="{99514DB4-D3A7-4027-B124-6D73F33A82AA}"/>
                </a:ext>
              </a:extLst>
            </p:cNvPr>
            <p:cNvSpPr/>
            <p:nvPr/>
          </p:nvSpPr>
          <p:spPr>
            <a:xfrm rot="5400000">
              <a:off x="5002888" y="956870"/>
              <a:ext cx="420791" cy="269197"/>
            </a:xfrm>
            <a:custGeom>
              <a:avLst/>
              <a:gdLst/>
              <a:ahLst/>
              <a:cxnLst/>
              <a:rect l="l" t="t" r="r" b="b"/>
              <a:pathLst>
                <a:path w="5707" h="3651" extrusionOk="0">
                  <a:moveTo>
                    <a:pt x="2808" y="1"/>
                  </a:moveTo>
                  <a:cubicBezTo>
                    <a:pt x="1621" y="914"/>
                    <a:pt x="662" y="1964"/>
                    <a:pt x="0" y="3105"/>
                  </a:cubicBezTo>
                  <a:cubicBezTo>
                    <a:pt x="880" y="3468"/>
                    <a:pt x="1813" y="3651"/>
                    <a:pt x="2748" y="3651"/>
                  </a:cubicBezTo>
                  <a:cubicBezTo>
                    <a:pt x="3753" y="3651"/>
                    <a:pt x="4760" y="3439"/>
                    <a:pt x="5707" y="3014"/>
                  </a:cubicBezTo>
                  <a:cubicBezTo>
                    <a:pt x="4999" y="1918"/>
                    <a:pt x="4017" y="891"/>
                    <a:pt x="2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853;p39">
              <a:extLst>
                <a:ext uri="{FF2B5EF4-FFF2-40B4-BE49-F238E27FC236}">
                  <a16:creationId xmlns:a16="http://schemas.microsoft.com/office/drawing/2014/main" id="{235E8C66-FC35-4917-BEE7-B6AA1A4ABE14}"/>
                </a:ext>
              </a:extLst>
            </p:cNvPr>
            <p:cNvSpPr/>
            <p:nvPr/>
          </p:nvSpPr>
          <p:spPr>
            <a:xfrm rot="5400000">
              <a:off x="4996916" y="952520"/>
              <a:ext cx="432589" cy="276128"/>
            </a:xfrm>
            <a:custGeom>
              <a:avLst/>
              <a:gdLst/>
              <a:ahLst/>
              <a:cxnLst/>
              <a:rect l="l" t="t" r="r" b="b"/>
              <a:pathLst>
                <a:path w="5867" h="3745" extrusionOk="0">
                  <a:moveTo>
                    <a:pt x="2900" y="115"/>
                  </a:moveTo>
                  <a:cubicBezTo>
                    <a:pt x="4064" y="960"/>
                    <a:pt x="5022" y="1941"/>
                    <a:pt x="5707" y="3037"/>
                  </a:cubicBezTo>
                  <a:cubicBezTo>
                    <a:pt x="4796" y="3439"/>
                    <a:pt x="3817" y="3645"/>
                    <a:pt x="2837" y="3645"/>
                  </a:cubicBezTo>
                  <a:cubicBezTo>
                    <a:pt x="1928" y="3645"/>
                    <a:pt x="1018" y="3468"/>
                    <a:pt x="161" y="3105"/>
                  </a:cubicBezTo>
                  <a:cubicBezTo>
                    <a:pt x="823" y="2010"/>
                    <a:pt x="1758" y="1005"/>
                    <a:pt x="2900" y="115"/>
                  </a:cubicBezTo>
                  <a:close/>
                  <a:moveTo>
                    <a:pt x="2900" y="1"/>
                  </a:moveTo>
                  <a:lnTo>
                    <a:pt x="2877" y="24"/>
                  </a:lnTo>
                  <a:cubicBezTo>
                    <a:pt x="1667" y="914"/>
                    <a:pt x="731" y="1964"/>
                    <a:pt x="47" y="3105"/>
                  </a:cubicBezTo>
                  <a:lnTo>
                    <a:pt x="1" y="3174"/>
                  </a:lnTo>
                  <a:lnTo>
                    <a:pt x="69" y="3196"/>
                  </a:lnTo>
                  <a:cubicBezTo>
                    <a:pt x="960" y="3562"/>
                    <a:pt x="1895" y="3744"/>
                    <a:pt x="2854" y="3744"/>
                  </a:cubicBezTo>
                  <a:cubicBezTo>
                    <a:pt x="3858" y="3744"/>
                    <a:pt x="4886" y="3539"/>
                    <a:pt x="5821" y="3105"/>
                  </a:cubicBezTo>
                  <a:lnTo>
                    <a:pt x="5867" y="3082"/>
                  </a:lnTo>
                  <a:lnTo>
                    <a:pt x="5844" y="3037"/>
                  </a:lnTo>
                  <a:cubicBezTo>
                    <a:pt x="5114" y="1895"/>
                    <a:pt x="4132" y="891"/>
                    <a:pt x="2923" y="24"/>
                  </a:cubicBezTo>
                  <a:lnTo>
                    <a:pt x="2900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854;p39">
              <a:extLst>
                <a:ext uri="{FF2B5EF4-FFF2-40B4-BE49-F238E27FC236}">
                  <a16:creationId xmlns:a16="http://schemas.microsoft.com/office/drawing/2014/main" id="{7B06D2EF-D4FE-4212-81F7-DB0108E322AF}"/>
                </a:ext>
              </a:extLst>
            </p:cNvPr>
            <p:cNvSpPr/>
            <p:nvPr/>
          </p:nvSpPr>
          <p:spPr>
            <a:xfrm rot="5400000">
              <a:off x="4015737" y="1031673"/>
              <a:ext cx="605934" cy="139723"/>
            </a:xfrm>
            <a:custGeom>
              <a:avLst/>
              <a:gdLst/>
              <a:ahLst/>
              <a:cxnLst/>
              <a:rect l="l" t="t" r="r" b="b"/>
              <a:pathLst>
                <a:path w="8218" h="1895" extrusionOk="0">
                  <a:moveTo>
                    <a:pt x="8195" y="0"/>
                  </a:moveTo>
                  <a:lnTo>
                    <a:pt x="1" y="91"/>
                  </a:lnTo>
                  <a:lnTo>
                    <a:pt x="24" y="1895"/>
                  </a:lnTo>
                  <a:lnTo>
                    <a:pt x="8218" y="1780"/>
                  </a:lnTo>
                  <a:lnTo>
                    <a:pt x="819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855;p39">
              <a:extLst>
                <a:ext uri="{FF2B5EF4-FFF2-40B4-BE49-F238E27FC236}">
                  <a16:creationId xmlns:a16="http://schemas.microsoft.com/office/drawing/2014/main" id="{BC40D783-495F-4CC3-AD9E-03A5CE6C4735}"/>
                </a:ext>
              </a:extLst>
            </p:cNvPr>
            <p:cNvSpPr/>
            <p:nvPr/>
          </p:nvSpPr>
          <p:spPr>
            <a:xfrm rot="5400000">
              <a:off x="5116620" y="1008297"/>
              <a:ext cx="299575" cy="162949"/>
            </a:xfrm>
            <a:custGeom>
              <a:avLst/>
              <a:gdLst/>
              <a:ahLst/>
              <a:cxnLst/>
              <a:rect l="l" t="t" r="r" b="b"/>
              <a:pathLst>
                <a:path w="4063" h="2210" extrusionOk="0">
                  <a:moveTo>
                    <a:pt x="2009" y="1"/>
                  </a:moveTo>
                  <a:cubicBezTo>
                    <a:pt x="1233" y="594"/>
                    <a:pt x="571" y="1256"/>
                    <a:pt x="0" y="1941"/>
                  </a:cubicBezTo>
                  <a:cubicBezTo>
                    <a:pt x="643" y="2118"/>
                    <a:pt x="1306" y="2209"/>
                    <a:pt x="1971" y="2209"/>
                  </a:cubicBezTo>
                  <a:cubicBezTo>
                    <a:pt x="2676" y="2209"/>
                    <a:pt x="3382" y="2107"/>
                    <a:pt x="4063" y="1895"/>
                  </a:cubicBezTo>
                  <a:cubicBezTo>
                    <a:pt x="3492" y="1210"/>
                    <a:pt x="2009" y="1"/>
                    <a:pt x="2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56;p39">
              <a:extLst>
                <a:ext uri="{FF2B5EF4-FFF2-40B4-BE49-F238E27FC236}">
                  <a16:creationId xmlns:a16="http://schemas.microsoft.com/office/drawing/2014/main" id="{6D75A64E-4354-4484-B55F-A14784892F31}"/>
                </a:ext>
              </a:extLst>
            </p:cNvPr>
            <p:cNvSpPr/>
            <p:nvPr/>
          </p:nvSpPr>
          <p:spPr>
            <a:xfrm rot="5400000">
              <a:off x="5112823" y="1004943"/>
              <a:ext cx="306359" cy="169658"/>
            </a:xfrm>
            <a:custGeom>
              <a:avLst/>
              <a:gdLst/>
              <a:ahLst/>
              <a:cxnLst/>
              <a:rect l="l" t="t" r="r" b="b"/>
              <a:pathLst>
                <a:path w="4155" h="2301" extrusionOk="0">
                  <a:moveTo>
                    <a:pt x="2055" y="109"/>
                  </a:moveTo>
                  <a:cubicBezTo>
                    <a:pt x="2260" y="292"/>
                    <a:pt x="3470" y="1273"/>
                    <a:pt x="4018" y="1889"/>
                  </a:cubicBezTo>
                  <a:cubicBezTo>
                    <a:pt x="3339" y="2096"/>
                    <a:pt x="2647" y="2199"/>
                    <a:pt x="1956" y="2199"/>
                  </a:cubicBezTo>
                  <a:cubicBezTo>
                    <a:pt x="1346" y="2199"/>
                    <a:pt x="737" y="2118"/>
                    <a:pt x="137" y="1958"/>
                  </a:cubicBezTo>
                  <a:cubicBezTo>
                    <a:pt x="685" y="1296"/>
                    <a:pt x="1324" y="680"/>
                    <a:pt x="2055" y="109"/>
                  </a:cubicBezTo>
                  <a:close/>
                  <a:moveTo>
                    <a:pt x="2055" y="1"/>
                  </a:moveTo>
                  <a:cubicBezTo>
                    <a:pt x="2043" y="1"/>
                    <a:pt x="2032" y="6"/>
                    <a:pt x="2032" y="18"/>
                  </a:cubicBezTo>
                  <a:cubicBezTo>
                    <a:pt x="1256" y="588"/>
                    <a:pt x="571" y="1250"/>
                    <a:pt x="0" y="1935"/>
                  </a:cubicBezTo>
                  <a:cubicBezTo>
                    <a:pt x="0" y="1958"/>
                    <a:pt x="0" y="1981"/>
                    <a:pt x="0" y="2004"/>
                  </a:cubicBezTo>
                  <a:cubicBezTo>
                    <a:pt x="0" y="2004"/>
                    <a:pt x="23" y="2026"/>
                    <a:pt x="23" y="2026"/>
                  </a:cubicBezTo>
                  <a:cubicBezTo>
                    <a:pt x="685" y="2209"/>
                    <a:pt x="1324" y="2300"/>
                    <a:pt x="1986" y="2300"/>
                  </a:cubicBezTo>
                  <a:cubicBezTo>
                    <a:pt x="2717" y="2300"/>
                    <a:pt x="3424" y="2186"/>
                    <a:pt x="4132" y="1981"/>
                  </a:cubicBezTo>
                  <a:cubicBezTo>
                    <a:pt x="4132" y="1981"/>
                    <a:pt x="4155" y="1958"/>
                    <a:pt x="4155" y="1935"/>
                  </a:cubicBezTo>
                  <a:cubicBezTo>
                    <a:pt x="4155" y="1912"/>
                    <a:pt x="4155" y="1912"/>
                    <a:pt x="4155" y="1889"/>
                  </a:cubicBezTo>
                  <a:cubicBezTo>
                    <a:pt x="3584" y="1228"/>
                    <a:pt x="2100" y="18"/>
                    <a:pt x="2078" y="18"/>
                  </a:cubicBezTo>
                  <a:cubicBezTo>
                    <a:pt x="2078" y="6"/>
                    <a:pt x="2066" y="1"/>
                    <a:pt x="2055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57;p39">
              <a:extLst>
                <a:ext uri="{FF2B5EF4-FFF2-40B4-BE49-F238E27FC236}">
                  <a16:creationId xmlns:a16="http://schemas.microsoft.com/office/drawing/2014/main" id="{72C32D22-DE41-4551-96BA-04C188368C24}"/>
                </a:ext>
              </a:extLst>
            </p:cNvPr>
            <p:cNvSpPr/>
            <p:nvPr/>
          </p:nvSpPr>
          <p:spPr>
            <a:xfrm rot="5400000">
              <a:off x="4544169" y="935745"/>
              <a:ext cx="323243" cy="321547"/>
            </a:xfrm>
            <a:custGeom>
              <a:avLst/>
              <a:gdLst/>
              <a:ahLst/>
              <a:cxnLst/>
              <a:rect l="l" t="t" r="r" b="b"/>
              <a:pathLst>
                <a:path w="4384" h="4361" extrusionOk="0">
                  <a:moveTo>
                    <a:pt x="2169" y="1"/>
                  </a:moveTo>
                  <a:cubicBezTo>
                    <a:pt x="959" y="23"/>
                    <a:pt x="1" y="1005"/>
                    <a:pt x="23" y="2215"/>
                  </a:cubicBezTo>
                  <a:cubicBezTo>
                    <a:pt x="23" y="3402"/>
                    <a:pt x="1005" y="4360"/>
                    <a:pt x="2215" y="4360"/>
                  </a:cubicBezTo>
                  <a:cubicBezTo>
                    <a:pt x="3424" y="4337"/>
                    <a:pt x="4383" y="3356"/>
                    <a:pt x="4360" y="2146"/>
                  </a:cubicBezTo>
                  <a:cubicBezTo>
                    <a:pt x="4337" y="959"/>
                    <a:pt x="3356" y="1"/>
                    <a:pt x="21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58;p39">
              <a:extLst>
                <a:ext uri="{FF2B5EF4-FFF2-40B4-BE49-F238E27FC236}">
                  <a16:creationId xmlns:a16="http://schemas.microsoft.com/office/drawing/2014/main" id="{D62BDAD4-3C61-446E-8A50-3C28E03E5C1A}"/>
                </a:ext>
              </a:extLst>
            </p:cNvPr>
            <p:cNvSpPr/>
            <p:nvPr/>
          </p:nvSpPr>
          <p:spPr>
            <a:xfrm rot="5400000">
              <a:off x="4591322" y="982822"/>
              <a:ext cx="228939" cy="227317"/>
            </a:xfrm>
            <a:custGeom>
              <a:avLst/>
              <a:gdLst/>
              <a:ahLst/>
              <a:cxnLst/>
              <a:rect l="l" t="t" r="r" b="b"/>
              <a:pathLst>
                <a:path w="3105" h="3083" extrusionOk="0">
                  <a:moveTo>
                    <a:pt x="1530" y="1"/>
                  </a:moveTo>
                  <a:cubicBezTo>
                    <a:pt x="685" y="1"/>
                    <a:pt x="1" y="708"/>
                    <a:pt x="1" y="1553"/>
                  </a:cubicBezTo>
                  <a:cubicBezTo>
                    <a:pt x="24" y="2420"/>
                    <a:pt x="708" y="3082"/>
                    <a:pt x="1576" y="3082"/>
                  </a:cubicBezTo>
                  <a:cubicBezTo>
                    <a:pt x="2420" y="3059"/>
                    <a:pt x="3105" y="2375"/>
                    <a:pt x="3082" y="1530"/>
                  </a:cubicBezTo>
                  <a:cubicBezTo>
                    <a:pt x="3082" y="663"/>
                    <a:pt x="2375" y="1"/>
                    <a:pt x="15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59;p39">
              <a:extLst>
                <a:ext uri="{FF2B5EF4-FFF2-40B4-BE49-F238E27FC236}">
                  <a16:creationId xmlns:a16="http://schemas.microsoft.com/office/drawing/2014/main" id="{26C5A18F-4AFF-4D93-9E96-AE56EDFB18C6}"/>
                </a:ext>
              </a:extLst>
            </p:cNvPr>
            <p:cNvSpPr/>
            <p:nvPr/>
          </p:nvSpPr>
          <p:spPr>
            <a:xfrm rot="5400000">
              <a:off x="4287548" y="500692"/>
              <a:ext cx="257548" cy="341750"/>
            </a:xfrm>
            <a:custGeom>
              <a:avLst/>
              <a:gdLst/>
              <a:ahLst/>
              <a:cxnLst/>
              <a:rect l="l" t="t" r="r" b="b"/>
              <a:pathLst>
                <a:path w="3493" h="4635" extrusionOk="0">
                  <a:moveTo>
                    <a:pt x="3401" y="1"/>
                  </a:moveTo>
                  <a:lnTo>
                    <a:pt x="1667" y="1370"/>
                  </a:lnTo>
                  <a:cubicBezTo>
                    <a:pt x="594" y="2169"/>
                    <a:pt x="0" y="3379"/>
                    <a:pt x="23" y="4634"/>
                  </a:cubicBezTo>
                  <a:lnTo>
                    <a:pt x="3493" y="4589"/>
                  </a:lnTo>
                  <a:lnTo>
                    <a:pt x="340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60;p39">
              <a:extLst>
                <a:ext uri="{FF2B5EF4-FFF2-40B4-BE49-F238E27FC236}">
                  <a16:creationId xmlns:a16="http://schemas.microsoft.com/office/drawing/2014/main" id="{EC7F4957-25A4-4BF0-AD36-1E12D820DFCE}"/>
                </a:ext>
              </a:extLst>
            </p:cNvPr>
            <p:cNvSpPr/>
            <p:nvPr/>
          </p:nvSpPr>
          <p:spPr>
            <a:xfrm rot="5400000">
              <a:off x="4156272" y="633669"/>
              <a:ext cx="255852" cy="77493"/>
            </a:xfrm>
            <a:custGeom>
              <a:avLst/>
              <a:gdLst/>
              <a:ahLst/>
              <a:cxnLst/>
              <a:rect l="l" t="t" r="r" b="b"/>
              <a:pathLst>
                <a:path w="3470" h="1051" extrusionOk="0">
                  <a:moveTo>
                    <a:pt x="3447" y="0"/>
                  </a:moveTo>
                  <a:lnTo>
                    <a:pt x="114" y="23"/>
                  </a:lnTo>
                  <a:cubicBezTo>
                    <a:pt x="46" y="365"/>
                    <a:pt x="0" y="708"/>
                    <a:pt x="0" y="1050"/>
                  </a:cubicBezTo>
                  <a:lnTo>
                    <a:pt x="3470" y="1005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61;p39">
              <a:extLst>
                <a:ext uri="{FF2B5EF4-FFF2-40B4-BE49-F238E27FC236}">
                  <a16:creationId xmlns:a16="http://schemas.microsoft.com/office/drawing/2014/main" id="{B4F864AD-77AF-4321-B5E3-2D6AD45603F8}"/>
                </a:ext>
              </a:extLst>
            </p:cNvPr>
            <p:cNvSpPr/>
            <p:nvPr/>
          </p:nvSpPr>
          <p:spPr>
            <a:xfrm rot="5400000">
              <a:off x="4292562" y="1358999"/>
              <a:ext cx="262635" cy="340054"/>
            </a:xfrm>
            <a:custGeom>
              <a:avLst/>
              <a:gdLst/>
              <a:ahLst/>
              <a:cxnLst/>
              <a:rect l="l" t="t" r="r" b="b"/>
              <a:pathLst>
                <a:path w="3562" h="4612" extrusionOk="0">
                  <a:moveTo>
                    <a:pt x="1" y="0"/>
                  </a:moveTo>
                  <a:lnTo>
                    <a:pt x="92" y="4611"/>
                  </a:lnTo>
                  <a:lnTo>
                    <a:pt x="3561" y="4565"/>
                  </a:lnTo>
                  <a:cubicBezTo>
                    <a:pt x="3538" y="3310"/>
                    <a:pt x="2899" y="2123"/>
                    <a:pt x="1804" y="13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2;p39">
              <a:extLst>
                <a:ext uri="{FF2B5EF4-FFF2-40B4-BE49-F238E27FC236}">
                  <a16:creationId xmlns:a16="http://schemas.microsoft.com/office/drawing/2014/main" id="{B7216FCD-27F3-473D-8F76-1712AE2A29A7}"/>
                </a:ext>
              </a:extLst>
            </p:cNvPr>
            <p:cNvSpPr/>
            <p:nvPr/>
          </p:nvSpPr>
          <p:spPr>
            <a:xfrm rot="5400000">
              <a:off x="4163904" y="1492823"/>
              <a:ext cx="257548" cy="77493"/>
            </a:xfrm>
            <a:custGeom>
              <a:avLst/>
              <a:gdLst/>
              <a:ahLst/>
              <a:cxnLst/>
              <a:rect l="l" t="t" r="r" b="b"/>
              <a:pathLst>
                <a:path w="3493" h="1051" extrusionOk="0">
                  <a:moveTo>
                    <a:pt x="3333" y="0"/>
                  </a:moveTo>
                  <a:lnTo>
                    <a:pt x="0" y="23"/>
                  </a:lnTo>
                  <a:lnTo>
                    <a:pt x="23" y="1050"/>
                  </a:lnTo>
                  <a:lnTo>
                    <a:pt x="3492" y="1004"/>
                  </a:lnTo>
                  <a:cubicBezTo>
                    <a:pt x="3469" y="662"/>
                    <a:pt x="3424" y="320"/>
                    <a:pt x="33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63;p39">
              <a:extLst>
                <a:ext uri="{FF2B5EF4-FFF2-40B4-BE49-F238E27FC236}">
                  <a16:creationId xmlns:a16="http://schemas.microsoft.com/office/drawing/2014/main" id="{D3454B70-2192-4D17-A782-9845524D3BB5}"/>
                </a:ext>
              </a:extLst>
            </p:cNvPr>
            <p:cNvSpPr/>
            <p:nvPr/>
          </p:nvSpPr>
          <p:spPr>
            <a:xfrm rot="5400000">
              <a:off x="3885344" y="901200"/>
              <a:ext cx="235649" cy="404054"/>
            </a:xfrm>
            <a:custGeom>
              <a:avLst/>
              <a:gdLst/>
              <a:ahLst/>
              <a:cxnLst/>
              <a:rect l="l" t="t" r="r" b="b"/>
              <a:pathLst>
                <a:path w="3196" h="5480" extrusionOk="0">
                  <a:moveTo>
                    <a:pt x="1575" y="1"/>
                  </a:moveTo>
                  <a:cubicBezTo>
                    <a:pt x="708" y="24"/>
                    <a:pt x="0" y="731"/>
                    <a:pt x="0" y="1599"/>
                  </a:cubicBezTo>
                  <a:cubicBezTo>
                    <a:pt x="23" y="2489"/>
                    <a:pt x="1644" y="5479"/>
                    <a:pt x="1644" y="5479"/>
                  </a:cubicBezTo>
                  <a:cubicBezTo>
                    <a:pt x="1644" y="5479"/>
                    <a:pt x="3196" y="2443"/>
                    <a:pt x="3173" y="1576"/>
                  </a:cubicBezTo>
                  <a:cubicBezTo>
                    <a:pt x="3173" y="686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64;p39">
              <a:extLst>
                <a:ext uri="{FF2B5EF4-FFF2-40B4-BE49-F238E27FC236}">
                  <a16:creationId xmlns:a16="http://schemas.microsoft.com/office/drawing/2014/main" id="{228F0C86-5725-43D1-930C-712E2D9B81A7}"/>
                </a:ext>
              </a:extLst>
            </p:cNvPr>
            <p:cNvSpPr/>
            <p:nvPr/>
          </p:nvSpPr>
          <p:spPr>
            <a:xfrm rot="5400000">
              <a:off x="4025030" y="988757"/>
              <a:ext cx="133013" cy="227317"/>
            </a:xfrm>
            <a:custGeom>
              <a:avLst/>
              <a:gdLst/>
              <a:ahLst/>
              <a:cxnLst/>
              <a:rect l="l" t="t" r="r" b="b"/>
              <a:pathLst>
                <a:path w="1804" h="3083" extrusionOk="0">
                  <a:moveTo>
                    <a:pt x="890" y="1"/>
                  </a:moveTo>
                  <a:cubicBezTo>
                    <a:pt x="388" y="1"/>
                    <a:pt x="0" y="412"/>
                    <a:pt x="0" y="914"/>
                  </a:cubicBezTo>
                  <a:cubicBezTo>
                    <a:pt x="23" y="1393"/>
                    <a:pt x="936" y="3082"/>
                    <a:pt x="936" y="3082"/>
                  </a:cubicBezTo>
                  <a:cubicBezTo>
                    <a:pt x="936" y="3082"/>
                    <a:pt x="1803" y="1370"/>
                    <a:pt x="1780" y="891"/>
                  </a:cubicBezTo>
                  <a:cubicBezTo>
                    <a:pt x="1780" y="389"/>
                    <a:pt x="1370" y="1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65;p39">
              <a:extLst>
                <a:ext uri="{FF2B5EF4-FFF2-40B4-BE49-F238E27FC236}">
                  <a16:creationId xmlns:a16="http://schemas.microsoft.com/office/drawing/2014/main" id="{83B604CA-7A88-4075-A559-5C839E9E671C}"/>
                </a:ext>
              </a:extLst>
            </p:cNvPr>
            <p:cNvSpPr/>
            <p:nvPr/>
          </p:nvSpPr>
          <p:spPr>
            <a:xfrm rot="5400000">
              <a:off x="4061195" y="1050214"/>
              <a:ext cx="277750" cy="107723"/>
            </a:xfrm>
            <a:custGeom>
              <a:avLst/>
              <a:gdLst/>
              <a:ahLst/>
              <a:cxnLst/>
              <a:rect l="l" t="t" r="r" b="b"/>
              <a:pathLst>
                <a:path w="3767" h="1461" extrusionOk="0">
                  <a:moveTo>
                    <a:pt x="3310" y="0"/>
                  </a:moveTo>
                  <a:lnTo>
                    <a:pt x="411" y="23"/>
                  </a:lnTo>
                  <a:lnTo>
                    <a:pt x="46" y="1118"/>
                  </a:lnTo>
                  <a:cubicBezTo>
                    <a:pt x="0" y="1278"/>
                    <a:pt x="92" y="1461"/>
                    <a:pt x="252" y="1461"/>
                  </a:cubicBezTo>
                  <a:lnTo>
                    <a:pt x="3516" y="1415"/>
                  </a:lnTo>
                  <a:cubicBezTo>
                    <a:pt x="3653" y="1415"/>
                    <a:pt x="3767" y="1233"/>
                    <a:pt x="3698" y="1073"/>
                  </a:cubicBezTo>
                  <a:lnTo>
                    <a:pt x="33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866;p39">
              <a:extLst>
                <a:ext uri="{FF2B5EF4-FFF2-40B4-BE49-F238E27FC236}">
                  <a16:creationId xmlns:a16="http://schemas.microsoft.com/office/drawing/2014/main" id="{345E209F-D415-4D30-85FC-0527545E80B0}"/>
                </a:ext>
              </a:extLst>
            </p:cNvPr>
            <p:cNvSpPr/>
            <p:nvPr/>
          </p:nvSpPr>
          <p:spPr>
            <a:xfrm rot="5400000">
              <a:off x="4042689" y="1068721"/>
              <a:ext cx="277750" cy="70709"/>
            </a:xfrm>
            <a:custGeom>
              <a:avLst/>
              <a:gdLst/>
              <a:ahLst/>
              <a:cxnLst/>
              <a:rect l="l" t="t" r="r" b="b"/>
              <a:pathLst>
                <a:path w="3767" h="959" extrusionOk="0">
                  <a:moveTo>
                    <a:pt x="3493" y="0"/>
                  </a:moveTo>
                  <a:lnTo>
                    <a:pt x="229" y="46"/>
                  </a:lnTo>
                  <a:lnTo>
                    <a:pt x="46" y="616"/>
                  </a:lnTo>
                  <a:cubicBezTo>
                    <a:pt x="0" y="776"/>
                    <a:pt x="92" y="959"/>
                    <a:pt x="252" y="959"/>
                  </a:cubicBezTo>
                  <a:lnTo>
                    <a:pt x="3516" y="913"/>
                  </a:lnTo>
                  <a:cubicBezTo>
                    <a:pt x="3653" y="913"/>
                    <a:pt x="3767" y="731"/>
                    <a:pt x="3698" y="571"/>
                  </a:cubicBezTo>
                  <a:lnTo>
                    <a:pt x="349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0F5B012C-2D30-4551-AE53-45041350BF37}"/>
              </a:ext>
            </a:extLst>
          </p:cNvPr>
          <p:cNvGrpSpPr/>
          <p:nvPr/>
        </p:nvGrpSpPr>
        <p:grpSpPr>
          <a:xfrm>
            <a:off x="7501500" y="2107050"/>
            <a:ext cx="929400" cy="929400"/>
            <a:chOff x="7501500" y="2107050"/>
            <a:chExt cx="929400" cy="929400"/>
          </a:xfrm>
        </p:grpSpPr>
        <p:sp>
          <p:nvSpPr>
            <p:cNvPr id="2420" name="Google Shape;2420;p66"/>
            <p:cNvSpPr/>
            <p:nvPr/>
          </p:nvSpPr>
          <p:spPr>
            <a:xfrm flipH="1">
              <a:off x="7501500" y="2107050"/>
              <a:ext cx="929400" cy="929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F1A142B-AF99-4D5B-85B4-5B5829365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3183" y="2229996"/>
              <a:ext cx="786035" cy="683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68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599;p70">
            <a:extLst>
              <a:ext uri="{FF2B5EF4-FFF2-40B4-BE49-F238E27FC236}">
                <a16:creationId xmlns:a16="http://schemas.microsoft.com/office/drawing/2014/main" id="{C0F9E3D1-CA92-445F-B4D0-710A58114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1159657"/>
            <a:ext cx="3084671" cy="87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Gracias!</a:t>
            </a:r>
            <a:endParaRPr sz="7200" dirty="0"/>
          </a:p>
        </p:txBody>
      </p:sp>
      <p:sp>
        <p:nvSpPr>
          <p:cNvPr id="223" name="Google Shape;2600;p70">
            <a:extLst>
              <a:ext uri="{FF2B5EF4-FFF2-40B4-BE49-F238E27FC236}">
                <a16:creationId xmlns:a16="http://schemas.microsoft.com/office/drawing/2014/main" id="{687784C6-6CC4-4D17-8930-D19EC4C547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7377" y="2770381"/>
            <a:ext cx="2729400" cy="131495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CO" dirty="0"/>
              <a:t>Agradecimientos</a:t>
            </a:r>
            <a:r>
              <a:rPr lang="en-US" dirty="0"/>
              <a:t> al </a:t>
            </a:r>
            <a:r>
              <a:rPr lang="es-CO" dirty="0"/>
              <a:t>equipo</a:t>
            </a:r>
            <a:r>
              <a:rPr lang="en-US" dirty="0"/>
              <a:t> de </a:t>
            </a:r>
            <a:r>
              <a:rPr lang="en-US" b="1" dirty="0">
                <a:solidFill>
                  <a:srgbClr val="D9173B"/>
                </a:solidFill>
              </a:rPr>
              <a:t>Digital</a:t>
            </a:r>
            <a:r>
              <a:rPr lang="en-US" dirty="0"/>
              <a:t> House, y </a:t>
            </a:r>
            <a:r>
              <a:rPr lang="es-CO" dirty="0"/>
              <a:t>más</a:t>
            </a:r>
            <a:r>
              <a:rPr lang="en-US" dirty="0"/>
              <a:t> a los </a:t>
            </a:r>
            <a:r>
              <a:rPr lang="es-CO" dirty="0"/>
              <a:t>profesores</a:t>
            </a:r>
            <a:r>
              <a:rPr lang="en-US" dirty="0"/>
              <a:t> </a:t>
            </a:r>
            <a:r>
              <a:rPr lang="en-US" b="1" dirty="0">
                <a:solidFill>
                  <a:srgbClr val="D9173B"/>
                </a:solidFill>
                <a:sym typeface="Arial"/>
              </a:rPr>
              <a:t>Nehuen Lopez</a:t>
            </a:r>
            <a:r>
              <a:rPr lang="en-US" dirty="0"/>
              <a:t>,</a:t>
            </a:r>
            <a:r>
              <a:rPr lang="en-US" b="1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b="1" dirty="0">
                <a:solidFill>
                  <a:srgbClr val="D9173B"/>
                </a:solidFill>
                <a:sym typeface="Arial"/>
              </a:rPr>
              <a:t>Guido Maimone </a:t>
            </a:r>
            <a:r>
              <a:rPr lang="en-US" dirty="0"/>
              <a:t>y </a:t>
            </a:r>
            <a:r>
              <a:rPr lang="en-US" b="1" dirty="0">
                <a:solidFill>
                  <a:srgbClr val="D9173B"/>
                </a:solidFill>
              </a:rPr>
              <a:t>Jose Orellana</a:t>
            </a:r>
            <a:r>
              <a:rPr lang="en-US" dirty="0"/>
              <a:t>.    </a:t>
            </a:r>
            <a:endParaRPr dirty="0"/>
          </a:p>
        </p:txBody>
      </p:sp>
      <p:sp>
        <p:nvSpPr>
          <p:cNvPr id="224" name="Google Shape;2601;p70">
            <a:extLst>
              <a:ext uri="{FF2B5EF4-FFF2-40B4-BE49-F238E27FC236}">
                <a16:creationId xmlns:a16="http://schemas.microsoft.com/office/drawing/2014/main" id="{A5C13C2B-715F-46F6-84DC-766A897217E5}"/>
              </a:ext>
            </a:extLst>
          </p:cNvPr>
          <p:cNvSpPr txBox="1"/>
          <p:nvPr/>
        </p:nvSpPr>
        <p:spPr>
          <a:xfrm>
            <a:off x="720000" y="4365444"/>
            <a:ext cx="30000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Grupo 6</a:t>
            </a:r>
            <a:endParaRPr sz="1200" b="1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226" name="Google Shape;2603;p70">
            <a:extLst>
              <a:ext uri="{FF2B5EF4-FFF2-40B4-BE49-F238E27FC236}">
                <a16:creationId xmlns:a16="http://schemas.microsoft.com/office/drawing/2014/main" id="{8F9B23AF-8C45-477A-B403-B36D7D26DBBF}"/>
              </a:ext>
            </a:extLst>
          </p:cNvPr>
          <p:cNvGrpSpPr/>
          <p:nvPr/>
        </p:nvGrpSpPr>
        <p:grpSpPr>
          <a:xfrm>
            <a:off x="3969875" y="737375"/>
            <a:ext cx="5269049" cy="3918476"/>
            <a:chOff x="4274675" y="737375"/>
            <a:chExt cx="5269049" cy="3918476"/>
          </a:xfrm>
        </p:grpSpPr>
        <p:sp>
          <p:nvSpPr>
            <p:cNvPr id="227" name="Google Shape;2604;p70">
              <a:extLst>
                <a:ext uri="{FF2B5EF4-FFF2-40B4-BE49-F238E27FC236}">
                  <a16:creationId xmlns:a16="http://schemas.microsoft.com/office/drawing/2014/main" id="{BD9B0777-9F4B-4D63-A94D-D0A78DB7D1EA}"/>
                </a:ext>
              </a:extLst>
            </p:cNvPr>
            <p:cNvSpPr/>
            <p:nvPr/>
          </p:nvSpPr>
          <p:spPr>
            <a:xfrm>
              <a:off x="4274675" y="3768900"/>
              <a:ext cx="5269049" cy="833328"/>
            </a:xfrm>
            <a:custGeom>
              <a:avLst/>
              <a:gdLst/>
              <a:ahLst/>
              <a:cxnLst/>
              <a:rect l="l" t="t" r="r" b="b"/>
              <a:pathLst>
                <a:path w="224191" h="35457" extrusionOk="0">
                  <a:moveTo>
                    <a:pt x="47803" y="1"/>
                  </a:moveTo>
                  <a:cubicBezTo>
                    <a:pt x="44929" y="1"/>
                    <a:pt x="42119" y="704"/>
                    <a:pt x="39670" y="2291"/>
                  </a:cubicBezTo>
                  <a:cubicBezTo>
                    <a:pt x="33918" y="6034"/>
                    <a:pt x="31750" y="13293"/>
                    <a:pt x="30015" y="19935"/>
                  </a:cubicBezTo>
                  <a:cubicBezTo>
                    <a:pt x="28481" y="18892"/>
                    <a:pt x="26686" y="18417"/>
                    <a:pt x="24871" y="18417"/>
                  </a:cubicBezTo>
                  <a:cubicBezTo>
                    <a:pt x="20366" y="18417"/>
                    <a:pt x="15731" y="21344"/>
                    <a:pt x="14608" y="25801"/>
                  </a:cubicBezTo>
                  <a:cubicBezTo>
                    <a:pt x="14066" y="25673"/>
                    <a:pt x="13497" y="25613"/>
                    <a:pt x="12911" y="25613"/>
                  </a:cubicBezTo>
                  <a:cubicBezTo>
                    <a:pt x="7631" y="25613"/>
                    <a:pt x="986" y="30525"/>
                    <a:pt x="0" y="35456"/>
                  </a:cubicBezTo>
                  <a:lnTo>
                    <a:pt x="224190" y="34954"/>
                  </a:lnTo>
                  <a:cubicBezTo>
                    <a:pt x="222541" y="29279"/>
                    <a:pt x="214337" y="23267"/>
                    <a:pt x="207993" y="23267"/>
                  </a:cubicBezTo>
                  <a:cubicBezTo>
                    <a:pt x="206963" y="23267"/>
                    <a:pt x="205982" y="23425"/>
                    <a:pt x="205085" y="23770"/>
                  </a:cubicBezTo>
                  <a:cubicBezTo>
                    <a:pt x="204629" y="14023"/>
                    <a:pt x="196412" y="5190"/>
                    <a:pt x="186711" y="4026"/>
                  </a:cubicBezTo>
                  <a:cubicBezTo>
                    <a:pt x="185982" y="3940"/>
                    <a:pt x="185251" y="3898"/>
                    <a:pt x="184521" y="3898"/>
                  </a:cubicBezTo>
                  <a:cubicBezTo>
                    <a:pt x="175539" y="3898"/>
                    <a:pt x="166739" y="10232"/>
                    <a:pt x="164205" y="18908"/>
                  </a:cubicBezTo>
                  <a:cubicBezTo>
                    <a:pt x="162748" y="17089"/>
                    <a:pt x="160459" y="16221"/>
                    <a:pt x="158148" y="16221"/>
                  </a:cubicBezTo>
                  <a:cubicBezTo>
                    <a:pt x="155211" y="16221"/>
                    <a:pt x="152240" y="17623"/>
                    <a:pt x="150898" y="20255"/>
                  </a:cubicBezTo>
                  <a:cubicBezTo>
                    <a:pt x="149763" y="17985"/>
                    <a:pt x="147737" y="15375"/>
                    <a:pt x="145502" y="15375"/>
                  </a:cubicBezTo>
                  <a:cubicBezTo>
                    <a:pt x="145085" y="15375"/>
                    <a:pt x="144660" y="15466"/>
                    <a:pt x="144233" y="15667"/>
                  </a:cubicBezTo>
                  <a:cubicBezTo>
                    <a:pt x="142841" y="16329"/>
                    <a:pt x="142225" y="17904"/>
                    <a:pt x="141357" y="19159"/>
                  </a:cubicBezTo>
                  <a:cubicBezTo>
                    <a:pt x="139499" y="21918"/>
                    <a:pt x="136371" y="23147"/>
                    <a:pt x="133068" y="23147"/>
                  </a:cubicBezTo>
                  <a:cubicBezTo>
                    <a:pt x="129513" y="23147"/>
                    <a:pt x="125757" y="21723"/>
                    <a:pt x="123165" y="19250"/>
                  </a:cubicBezTo>
                  <a:cubicBezTo>
                    <a:pt x="118190" y="14480"/>
                    <a:pt x="116386" y="7358"/>
                    <a:pt x="114834" y="625"/>
                  </a:cubicBezTo>
                  <a:lnTo>
                    <a:pt x="98514" y="4071"/>
                  </a:lnTo>
                  <a:cubicBezTo>
                    <a:pt x="97578" y="13818"/>
                    <a:pt x="91347" y="22902"/>
                    <a:pt x="82559" y="27262"/>
                  </a:cubicBezTo>
                  <a:cubicBezTo>
                    <a:pt x="81783" y="25596"/>
                    <a:pt x="80870" y="23838"/>
                    <a:pt x="79272" y="22925"/>
                  </a:cubicBezTo>
                  <a:cubicBezTo>
                    <a:pt x="78735" y="22618"/>
                    <a:pt x="78095" y="22466"/>
                    <a:pt x="77461" y="22466"/>
                  </a:cubicBezTo>
                  <a:cubicBezTo>
                    <a:pt x="76208" y="22466"/>
                    <a:pt x="74980" y="23059"/>
                    <a:pt x="74616" y="24226"/>
                  </a:cubicBezTo>
                  <a:cubicBezTo>
                    <a:pt x="71124" y="17242"/>
                    <a:pt x="67449" y="10029"/>
                    <a:pt x="61400" y="5076"/>
                  </a:cubicBezTo>
                  <a:cubicBezTo>
                    <a:pt x="57613" y="1974"/>
                    <a:pt x="52617" y="1"/>
                    <a:pt x="478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605;p70">
              <a:extLst>
                <a:ext uri="{FF2B5EF4-FFF2-40B4-BE49-F238E27FC236}">
                  <a16:creationId xmlns:a16="http://schemas.microsoft.com/office/drawing/2014/main" id="{14F3CB13-3740-45D2-BEC2-0B74C2606F37}"/>
                </a:ext>
              </a:extLst>
            </p:cNvPr>
            <p:cNvSpPr/>
            <p:nvPr/>
          </p:nvSpPr>
          <p:spPr>
            <a:xfrm>
              <a:off x="6589968" y="3948269"/>
              <a:ext cx="414702" cy="431365"/>
            </a:xfrm>
            <a:custGeom>
              <a:avLst/>
              <a:gdLst/>
              <a:ahLst/>
              <a:cxnLst/>
              <a:rect l="l" t="t" r="r" b="b"/>
              <a:pathLst>
                <a:path w="17645" h="18354" extrusionOk="0">
                  <a:moveTo>
                    <a:pt x="16389" y="0"/>
                  </a:moveTo>
                  <a:lnTo>
                    <a:pt x="1096" y="480"/>
                  </a:lnTo>
                  <a:cubicBezTo>
                    <a:pt x="502" y="1826"/>
                    <a:pt x="137" y="3264"/>
                    <a:pt x="23" y="4748"/>
                  </a:cubicBezTo>
                  <a:cubicBezTo>
                    <a:pt x="23" y="4953"/>
                    <a:pt x="0" y="5182"/>
                    <a:pt x="91" y="5387"/>
                  </a:cubicBezTo>
                  <a:cubicBezTo>
                    <a:pt x="225" y="5755"/>
                    <a:pt x="617" y="5939"/>
                    <a:pt x="1014" y="5939"/>
                  </a:cubicBezTo>
                  <a:cubicBezTo>
                    <a:pt x="1159" y="5939"/>
                    <a:pt x="1304" y="5915"/>
                    <a:pt x="1438" y="5866"/>
                  </a:cubicBezTo>
                  <a:cubicBezTo>
                    <a:pt x="1917" y="5707"/>
                    <a:pt x="2305" y="5296"/>
                    <a:pt x="2648" y="4908"/>
                  </a:cubicBezTo>
                  <a:cubicBezTo>
                    <a:pt x="2899" y="9906"/>
                    <a:pt x="5296" y="14768"/>
                    <a:pt x="9085" y="18032"/>
                  </a:cubicBezTo>
                  <a:cubicBezTo>
                    <a:pt x="9278" y="18183"/>
                    <a:pt x="9472" y="18354"/>
                    <a:pt x="9704" y="18354"/>
                  </a:cubicBezTo>
                  <a:cubicBezTo>
                    <a:pt x="9718" y="18354"/>
                    <a:pt x="9732" y="18353"/>
                    <a:pt x="9747" y="18352"/>
                  </a:cubicBezTo>
                  <a:cubicBezTo>
                    <a:pt x="9952" y="18329"/>
                    <a:pt x="10135" y="18169"/>
                    <a:pt x="10271" y="18032"/>
                  </a:cubicBezTo>
                  <a:cubicBezTo>
                    <a:pt x="13855" y="14494"/>
                    <a:pt x="15772" y="9336"/>
                    <a:pt x="15362" y="4337"/>
                  </a:cubicBezTo>
                  <a:lnTo>
                    <a:pt x="15362" y="4337"/>
                  </a:lnTo>
                  <a:cubicBezTo>
                    <a:pt x="15543" y="4453"/>
                    <a:pt x="15738" y="4505"/>
                    <a:pt x="15935" y="4505"/>
                  </a:cubicBezTo>
                  <a:cubicBezTo>
                    <a:pt x="16705" y="4505"/>
                    <a:pt x="17498" y="3712"/>
                    <a:pt x="17553" y="2876"/>
                  </a:cubicBezTo>
                  <a:cubicBezTo>
                    <a:pt x="17644" y="1826"/>
                    <a:pt x="17005" y="868"/>
                    <a:pt x="163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606;p70">
              <a:extLst>
                <a:ext uri="{FF2B5EF4-FFF2-40B4-BE49-F238E27FC236}">
                  <a16:creationId xmlns:a16="http://schemas.microsoft.com/office/drawing/2014/main" id="{63F57344-1301-4EEF-BB42-C53E4ABBFCB2}"/>
                </a:ext>
              </a:extLst>
            </p:cNvPr>
            <p:cNvSpPr/>
            <p:nvPr/>
          </p:nvSpPr>
          <p:spPr>
            <a:xfrm>
              <a:off x="6429025" y="3567393"/>
              <a:ext cx="758567" cy="406100"/>
            </a:xfrm>
            <a:custGeom>
              <a:avLst/>
              <a:gdLst/>
              <a:ahLst/>
              <a:cxnLst/>
              <a:rect l="l" t="t" r="r" b="b"/>
              <a:pathLst>
                <a:path w="32276" h="17279" extrusionOk="0">
                  <a:moveTo>
                    <a:pt x="4520" y="0"/>
                  </a:moveTo>
                  <a:lnTo>
                    <a:pt x="4520" y="7966"/>
                  </a:lnTo>
                  <a:cubicBezTo>
                    <a:pt x="1484" y="9929"/>
                    <a:pt x="1" y="13376"/>
                    <a:pt x="1" y="17279"/>
                  </a:cubicBezTo>
                  <a:lnTo>
                    <a:pt x="32276" y="17279"/>
                  </a:lnTo>
                  <a:cubicBezTo>
                    <a:pt x="32276" y="13376"/>
                    <a:pt x="30792" y="9998"/>
                    <a:pt x="27756" y="8012"/>
                  </a:cubicBezTo>
                  <a:lnTo>
                    <a:pt x="27756" y="7989"/>
                  </a:lnTo>
                  <a:lnTo>
                    <a:pt x="2775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607;p70">
              <a:extLst>
                <a:ext uri="{FF2B5EF4-FFF2-40B4-BE49-F238E27FC236}">
                  <a16:creationId xmlns:a16="http://schemas.microsoft.com/office/drawing/2014/main" id="{27715AC8-6EDC-4D58-B3D7-81AE77728F9F}"/>
                </a:ext>
              </a:extLst>
            </p:cNvPr>
            <p:cNvSpPr/>
            <p:nvPr/>
          </p:nvSpPr>
          <p:spPr>
            <a:xfrm>
              <a:off x="7226712" y="2866251"/>
              <a:ext cx="358390" cy="938032"/>
            </a:xfrm>
            <a:custGeom>
              <a:avLst/>
              <a:gdLst/>
              <a:ahLst/>
              <a:cxnLst/>
              <a:rect l="l" t="t" r="r" b="b"/>
              <a:pathLst>
                <a:path w="15249" h="39912" extrusionOk="0">
                  <a:moveTo>
                    <a:pt x="3356" y="1"/>
                  </a:moveTo>
                  <a:lnTo>
                    <a:pt x="1" y="18329"/>
                  </a:lnTo>
                  <a:cubicBezTo>
                    <a:pt x="5045" y="19379"/>
                    <a:pt x="8560" y="23944"/>
                    <a:pt x="8286" y="29103"/>
                  </a:cubicBezTo>
                  <a:lnTo>
                    <a:pt x="7853" y="37480"/>
                  </a:lnTo>
                  <a:cubicBezTo>
                    <a:pt x="7784" y="38644"/>
                    <a:pt x="8606" y="39671"/>
                    <a:pt x="9747" y="39876"/>
                  </a:cubicBezTo>
                  <a:cubicBezTo>
                    <a:pt x="9882" y="39900"/>
                    <a:pt x="10016" y="39911"/>
                    <a:pt x="10147" y="39911"/>
                  </a:cubicBezTo>
                  <a:cubicBezTo>
                    <a:pt x="11288" y="39911"/>
                    <a:pt x="12277" y="39057"/>
                    <a:pt x="12441" y="37891"/>
                  </a:cubicBezTo>
                  <a:lnTo>
                    <a:pt x="14814" y="19334"/>
                  </a:lnTo>
                  <a:cubicBezTo>
                    <a:pt x="15248" y="16070"/>
                    <a:pt x="14267" y="12783"/>
                    <a:pt x="12121" y="10272"/>
                  </a:cubicBezTo>
                  <a:lnTo>
                    <a:pt x="335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608;p70">
              <a:extLst>
                <a:ext uri="{FF2B5EF4-FFF2-40B4-BE49-F238E27FC236}">
                  <a16:creationId xmlns:a16="http://schemas.microsoft.com/office/drawing/2014/main" id="{81E52CF8-2FD3-4E45-81F1-1747505336E1}"/>
                </a:ext>
              </a:extLst>
            </p:cNvPr>
            <p:cNvSpPr/>
            <p:nvPr/>
          </p:nvSpPr>
          <p:spPr>
            <a:xfrm>
              <a:off x="6044388" y="2866251"/>
              <a:ext cx="358390" cy="938032"/>
            </a:xfrm>
            <a:custGeom>
              <a:avLst/>
              <a:gdLst/>
              <a:ahLst/>
              <a:cxnLst/>
              <a:rect l="l" t="t" r="r" b="b"/>
              <a:pathLst>
                <a:path w="15249" h="39912" extrusionOk="0">
                  <a:moveTo>
                    <a:pt x="11893" y="1"/>
                  </a:moveTo>
                  <a:lnTo>
                    <a:pt x="3105" y="10272"/>
                  </a:lnTo>
                  <a:cubicBezTo>
                    <a:pt x="982" y="12783"/>
                    <a:pt x="1" y="16070"/>
                    <a:pt x="412" y="19334"/>
                  </a:cubicBezTo>
                  <a:lnTo>
                    <a:pt x="2808" y="37891"/>
                  </a:lnTo>
                  <a:cubicBezTo>
                    <a:pt x="2952" y="39057"/>
                    <a:pt x="3957" y="39911"/>
                    <a:pt x="5101" y="39911"/>
                  </a:cubicBezTo>
                  <a:cubicBezTo>
                    <a:pt x="5233" y="39911"/>
                    <a:pt x="5367" y="39900"/>
                    <a:pt x="5502" y="39876"/>
                  </a:cubicBezTo>
                  <a:cubicBezTo>
                    <a:pt x="6643" y="39671"/>
                    <a:pt x="7465" y="38644"/>
                    <a:pt x="7396" y="37480"/>
                  </a:cubicBezTo>
                  <a:lnTo>
                    <a:pt x="6940" y="29103"/>
                  </a:lnTo>
                  <a:cubicBezTo>
                    <a:pt x="6666" y="23944"/>
                    <a:pt x="10204" y="19379"/>
                    <a:pt x="15248" y="18329"/>
                  </a:cubicBezTo>
                  <a:lnTo>
                    <a:pt x="1189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609;p70">
              <a:extLst>
                <a:ext uri="{FF2B5EF4-FFF2-40B4-BE49-F238E27FC236}">
                  <a16:creationId xmlns:a16="http://schemas.microsoft.com/office/drawing/2014/main" id="{9EDCFBCA-0151-4E79-8E67-6DF7A902DCCB}"/>
                </a:ext>
              </a:extLst>
            </p:cNvPr>
            <p:cNvSpPr/>
            <p:nvPr/>
          </p:nvSpPr>
          <p:spPr>
            <a:xfrm>
              <a:off x="6225167" y="737375"/>
              <a:ext cx="1128731" cy="2766244"/>
            </a:xfrm>
            <a:custGeom>
              <a:avLst/>
              <a:gdLst/>
              <a:ahLst/>
              <a:cxnLst/>
              <a:rect l="l" t="t" r="r" b="b"/>
              <a:pathLst>
                <a:path w="48026" h="117700" extrusionOk="0">
                  <a:moveTo>
                    <a:pt x="24033" y="0"/>
                  </a:moveTo>
                  <a:cubicBezTo>
                    <a:pt x="23467" y="0"/>
                    <a:pt x="22898" y="214"/>
                    <a:pt x="22461" y="651"/>
                  </a:cubicBezTo>
                  <a:cubicBezTo>
                    <a:pt x="20361" y="2774"/>
                    <a:pt x="16481" y="7978"/>
                    <a:pt x="10318" y="20600"/>
                  </a:cubicBezTo>
                  <a:cubicBezTo>
                    <a:pt x="1" y="41782"/>
                    <a:pt x="3607" y="74308"/>
                    <a:pt x="3356" y="89031"/>
                  </a:cubicBezTo>
                  <a:cubicBezTo>
                    <a:pt x="3105" y="103753"/>
                    <a:pt x="8515" y="117699"/>
                    <a:pt x="8515" y="117699"/>
                  </a:cubicBezTo>
                  <a:lnTo>
                    <a:pt x="41315" y="117699"/>
                  </a:lnTo>
                  <a:cubicBezTo>
                    <a:pt x="44921" y="109436"/>
                    <a:pt x="45971" y="90583"/>
                    <a:pt x="45971" y="90583"/>
                  </a:cubicBezTo>
                  <a:cubicBezTo>
                    <a:pt x="48025" y="39705"/>
                    <a:pt x="42091" y="27836"/>
                    <a:pt x="39512" y="21628"/>
                  </a:cubicBezTo>
                  <a:cubicBezTo>
                    <a:pt x="37434" y="16674"/>
                    <a:pt x="29080" y="5239"/>
                    <a:pt x="25816" y="902"/>
                  </a:cubicBezTo>
                  <a:cubicBezTo>
                    <a:pt x="25381" y="306"/>
                    <a:pt x="24710" y="0"/>
                    <a:pt x="2403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610;p70">
              <a:extLst>
                <a:ext uri="{FF2B5EF4-FFF2-40B4-BE49-F238E27FC236}">
                  <a16:creationId xmlns:a16="http://schemas.microsoft.com/office/drawing/2014/main" id="{16BB75DF-5500-470F-8D4F-EA18A3A22FFD}"/>
                </a:ext>
              </a:extLst>
            </p:cNvPr>
            <p:cNvSpPr/>
            <p:nvPr/>
          </p:nvSpPr>
          <p:spPr>
            <a:xfrm>
              <a:off x="6459061" y="737375"/>
              <a:ext cx="694734" cy="508853"/>
            </a:xfrm>
            <a:custGeom>
              <a:avLst/>
              <a:gdLst/>
              <a:ahLst/>
              <a:cxnLst/>
              <a:rect l="l" t="t" r="r" b="b"/>
              <a:pathLst>
                <a:path w="29560" h="21651" extrusionOk="0">
                  <a:moveTo>
                    <a:pt x="14081" y="0"/>
                  </a:moveTo>
                  <a:cubicBezTo>
                    <a:pt x="13515" y="0"/>
                    <a:pt x="12946" y="214"/>
                    <a:pt x="12509" y="651"/>
                  </a:cubicBezTo>
                  <a:cubicBezTo>
                    <a:pt x="10409" y="2774"/>
                    <a:pt x="6529" y="7978"/>
                    <a:pt x="366" y="20600"/>
                  </a:cubicBezTo>
                  <a:cubicBezTo>
                    <a:pt x="252" y="20874"/>
                    <a:pt x="115" y="21148"/>
                    <a:pt x="1" y="21422"/>
                  </a:cubicBezTo>
                  <a:cubicBezTo>
                    <a:pt x="4345" y="20339"/>
                    <a:pt x="8836" y="19878"/>
                    <a:pt x="13339" y="19878"/>
                  </a:cubicBezTo>
                  <a:cubicBezTo>
                    <a:pt x="17376" y="19878"/>
                    <a:pt x="21422" y="20248"/>
                    <a:pt x="25382" y="20874"/>
                  </a:cubicBezTo>
                  <a:cubicBezTo>
                    <a:pt x="26775" y="21103"/>
                    <a:pt x="28167" y="21354"/>
                    <a:pt x="29560" y="21650"/>
                  </a:cubicBezTo>
                  <a:cubicBezTo>
                    <a:pt x="29560" y="21650"/>
                    <a:pt x="29560" y="21628"/>
                    <a:pt x="29560" y="21628"/>
                  </a:cubicBezTo>
                  <a:cubicBezTo>
                    <a:pt x="27482" y="16674"/>
                    <a:pt x="19128" y="5239"/>
                    <a:pt x="15864" y="902"/>
                  </a:cubicBezTo>
                  <a:cubicBezTo>
                    <a:pt x="15429" y="306"/>
                    <a:pt x="14758" y="0"/>
                    <a:pt x="140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611;p70">
              <a:extLst>
                <a:ext uri="{FF2B5EF4-FFF2-40B4-BE49-F238E27FC236}">
                  <a16:creationId xmlns:a16="http://schemas.microsoft.com/office/drawing/2014/main" id="{FE33EE61-1FAE-44D3-9D35-C407DEF8B013}"/>
                </a:ext>
              </a:extLst>
            </p:cNvPr>
            <p:cNvSpPr/>
            <p:nvPr/>
          </p:nvSpPr>
          <p:spPr>
            <a:xfrm>
              <a:off x="6400047" y="3487462"/>
              <a:ext cx="827241" cy="115891"/>
            </a:xfrm>
            <a:custGeom>
              <a:avLst/>
              <a:gdLst/>
              <a:ahLst/>
              <a:cxnLst/>
              <a:rect l="l" t="t" r="r" b="b"/>
              <a:pathLst>
                <a:path w="35198" h="4931" extrusionOk="0">
                  <a:moveTo>
                    <a:pt x="2466" y="0"/>
                  </a:moveTo>
                  <a:cubicBezTo>
                    <a:pt x="1119" y="0"/>
                    <a:pt x="1" y="1119"/>
                    <a:pt x="1" y="2465"/>
                  </a:cubicBezTo>
                  <a:cubicBezTo>
                    <a:pt x="1" y="3835"/>
                    <a:pt x="1119" y="4931"/>
                    <a:pt x="2466" y="4931"/>
                  </a:cubicBezTo>
                  <a:lnTo>
                    <a:pt x="32732" y="4931"/>
                  </a:lnTo>
                  <a:cubicBezTo>
                    <a:pt x="34102" y="4931"/>
                    <a:pt x="35198" y="3835"/>
                    <a:pt x="35198" y="2465"/>
                  </a:cubicBezTo>
                  <a:cubicBezTo>
                    <a:pt x="35198" y="1119"/>
                    <a:pt x="34102" y="0"/>
                    <a:pt x="327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612;p70">
              <a:extLst>
                <a:ext uri="{FF2B5EF4-FFF2-40B4-BE49-F238E27FC236}">
                  <a16:creationId xmlns:a16="http://schemas.microsoft.com/office/drawing/2014/main" id="{C51A0946-33E9-49BE-B242-CE66B8256CBD}"/>
                </a:ext>
              </a:extLst>
            </p:cNvPr>
            <p:cNvSpPr/>
            <p:nvPr/>
          </p:nvSpPr>
          <p:spPr>
            <a:xfrm>
              <a:off x="6491259" y="1494028"/>
              <a:ext cx="612099" cy="612123"/>
            </a:xfrm>
            <a:custGeom>
              <a:avLst/>
              <a:gdLst/>
              <a:ahLst/>
              <a:cxnLst/>
              <a:rect l="l" t="t" r="r" b="b"/>
              <a:pathLst>
                <a:path w="26044" h="26045" extrusionOk="0">
                  <a:moveTo>
                    <a:pt x="13011" y="3790"/>
                  </a:moveTo>
                  <a:cubicBezTo>
                    <a:pt x="18124" y="3790"/>
                    <a:pt x="22255" y="7921"/>
                    <a:pt x="22255" y="13034"/>
                  </a:cubicBezTo>
                  <a:cubicBezTo>
                    <a:pt x="22255" y="18124"/>
                    <a:pt x="18124" y="22255"/>
                    <a:pt x="13011" y="22255"/>
                  </a:cubicBezTo>
                  <a:cubicBezTo>
                    <a:pt x="7921" y="22255"/>
                    <a:pt x="3789" y="18124"/>
                    <a:pt x="3789" y="13034"/>
                  </a:cubicBezTo>
                  <a:cubicBezTo>
                    <a:pt x="3789" y="7921"/>
                    <a:pt x="7921" y="3790"/>
                    <a:pt x="13011" y="3790"/>
                  </a:cubicBezTo>
                  <a:close/>
                  <a:moveTo>
                    <a:pt x="13011" y="1"/>
                  </a:moveTo>
                  <a:cubicBezTo>
                    <a:pt x="5821" y="1"/>
                    <a:pt x="0" y="5844"/>
                    <a:pt x="0" y="13034"/>
                  </a:cubicBezTo>
                  <a:cubicBezTo>
                    <a:pt x="0" y="20224"/>
                    <a:pt x="5821" y="26044"/>
                    <a:pt x="13011" y="26044"/>
                  </a:cubicBezTo>
                  <a:cubicBezTo>
                    <a:pt x="20201" y="26044"/>
                    <a:pt x="26044" y="20224"/>
                    <a:pt x="26044" y="13034"/>
                  </a:cubicBezTo>
                  <a:cubicBezTo>
                    <a:pt x="26044" y="5844"/>
                    <a:pt x="20201" y="1"/>
                    <a:pt x="130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613;p70">
              <a:extLst>
                <a:ext uri="{FF2B5EF4-FFF2-40B4-BE49-F238E27FC236}">
                  <a16:creationId xmlns:a16="http://schemas.microsoft.com/office/drawing/2014/main" id="{DA3CEFDF-4260-492F-A7F5-6C21EE26D26D}"/>
                </a:ext>
              </a:extLst>
            </p:cNvPr>
            <p:cNvSpPr/>
            <p:nvPr/>
          </p:nvSpPr>
          <p:spPr>
            <a:xfrm>
              <a:off x="6776646" y="1518706"/>
              <a:ext cx="41317" cy="41858"/>
            </a:xfrm>
            <a:custGeom>
              <a:avLst/>
              <a:gdLst/>
              <a:ahLst/>
              <a:cxnLst/>
              <a:rect l="l" t="t" r="r" b="b"/>
              <a:pathLst>
                <a:path w="1758" h="1781" fill="none" extrusionOk="0">
                  <a:moveTo>
                    <a:pt x="1758" y="891"/>
                  </a:moveTo>
                  <a:cubicBezTo>
                    <a:pt x="1758" y="411"/>
                    <a:pt x="1370" y="1"/>
                    <a:pt x="868" y="1"/>
                  </a:cubicBezTo>
                  <a:cubicBezTo>
                    <a:pt x="388" y="1"/>
                    <a:pt x="0" y="411"/>
                    <a:pt x="0" y="891"/>
                  </a:cubicBezTo>
                  <a:cubicBezTo>
                    <a:pt x="0" y="1370"/>
                    <a:pt x="388" y="1781"/>
                    <a:pt x="868" y="1781"/>
                  </a:cubicBezTo>
                  <a:cubicBezTo>
                    <a:pt x="1370" y="1781"/>
                    <a:pt x="1758" y="1370"/>
                    <a:pt x="1758" y="8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614;p70">
              <a:extLst>
                <a:ext uri="{FF2B5EF4-FFF2-40B4-BE49-F238E27FC236}">
                  <a16:creationId xmlns:a16="http://schemas.microsoft.com/office/drawing/2014/main" id="{FC714F12-A001-43E1-9D98-4ACA8C316B4C}"/>
                </a:ext>
              </a:extLst>
            </p:cNvPr>
            <p:cNvSpPr/>
            <p:nvPr/>
          </p:nvSpPr>
          <p:spPr>
            <a:xfrm>
              <a:off x="6776646" y="204012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1758" y="868"/>
                  </a:moveTo>
                  <a:cubicBezTo>
                    <a:pt x="1758" y="389"/>
                    <a:pt x="1370" y="1"/>
                    <a:pt x="868" y="1"/>
                  </a:cubicBezTo>
                  <a:cubicBezTo>
                    <a:pt x="388" y="1"/>
                    <a:pt x="0" y="389"/>
                    <a:pt x="0" y="868"/>
                  </a:cubicBezTo>
                  <a:cubicBezTo>
                    <a:pt x="0" y="1370"/>
                    <a:pt x="388" y="1758"/>
                    <a:pt x="868" y="1758"/>
                  </a:cubicBezTo>
                  <a:cubicBezTo>
                    <a:pt x="1370" y="1758"/>
                    <a:pt x="1758" y="1370"/>
                    <a:pt x="1758" y="8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615;p70">
              <a:extLst>
                <a:ext uri="{FF2B5EF4-FFF2-40B4-BE49-F238E27FC236}">
                  <a16:creationId xmlns:a16="http://schemas.microsoft.com/office/drawing/2014/main" id="{18E79F17-A0C2-425A-98D9-350CEF70D5E4}"/>
                </a:ext>
              </a:extLst>
            </p:cNvPr>
            <p:cNvSpPr/>
            <p:nvPr/>
          </p:nvSpPr>
          <p:spPr>
            <a:xfrm>
              <a:off x="6958505" y="1593278"/>
              <a:ext cx="45618" cy="45618"/>
            </a:xfrm>
            <a:custGeom>
              <a:avLst/>
              <a:gdLst/>
              <a:ahLst/>
              <a:cxnLst/>
              <a:rect l="l" t="t" r="r" b="b"/>
              <a:pathLst>
                <a:path w="1941" h="1941" fill="none" extrusionOk="0">
                  <a:moveTo>
                    <a:pt x="1598" y="1575"/>
                  </a:moveTo>
                  <a:cubicBezTo>
                    <a:pt x="1940" y="1233"/>
                    <a:pt x="1940" y="685"/>
                    <a:pt x="1598" y="343"/>
                  </a:cubicBezTo>
                  <a:cubicBezTo>
                    <a:pt x="1255" y="0"/>
                    <a:pt x="708" y="0"/>
                    <a:pt x="365" y="343"/>
                  </a:cubicBezTo>
                  <a:cubicBezTo>
                    <a:pt x="0" y="685"/>
                    <a:pt x="0" y="1233"/>
                    <a:pt x="365" y="1575"/>
                  </a:cubicBezTo>
                  <a:cubicBezTo>
                    <a:pt x="708" y="1940"/>
                    <a:pt x="1255" y="1940"/>
                    <a:pt x="1598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616;p70">
              <a:extLst>
                <a:ext uri="{FF2B5EF4-FFF2-40B4-BE49-F238E27FC236}">
                  <a16:creationId xmlns:a16="http://schemas.microsoft.com/office/drawing/2014/main" id="{CA6E6DB5-073F-4AE2-A9BE-37A9C1C073FE}"/>
                </a:ext>
              </a:extLst>
            </p:cNvPr>
            <p:cNvSpPr/>
            <p:nvPr/>
          </p:nvSpPr>
          <p:spPr>
            <a:xfrm>
              <a:off x="6590485" y="1961816"/>
              <a:ext cx="45101" cy="45078"/>
            </a:xfrm>
            <a:custGeom>
              <a:avLst/>
              <a:gdLst/>
              <a:ahLst/>
              <a:cxnLst/>
              <a:rect l="l" t="t" r="r" b="b"/>
              <a:pathLst>
                <a:path w="1919" h="1918" fill="none" extrusionOk="0">
                  <a:moveTo>
                    <a:pt x="1576" y="1575"/>
                  </a:moveTo>
                  <a:cubicBezTo>
                    <a:pt x="1918" y="1233"/>
                    <a:pt x="1918" y="685"/>
                    <a:pt x="1576" y="343"/>
                  </a:cubicBezTo>
                  <a:cubicBezTo>
                    <a:pt x="1234" y="0"/>
                    <a:pt x="686" y="0"/>
                    <a:pt x="343" y="343"/>
                  </a:cubicBezTo>
                  <a:cubicBezTo>
                    <a:pt x="1" y="685"/>
                    <a:pt x="1" y="1233"/>
                    <a:pt x="343" y="1575"/>
                  </a:cubicBezTo>
                  <a:cubicBezTo>
                    <a:pt x="686" y="1918"/>
                    <a:pt x="1234" y="1918"/>
                    <a:pt x="1576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617;p70">
              <a:extLst>
                <a:ext uri="{FF2B5EF4-FFF2-40B4-BE49-F238E27FC236}">
                  <a16:creationId xmlns:a16="http://schemas.microsoft.com/office/drawing/2014/main" id="{01DA4A32-8279-4FFF-9980-CBD759D410B3}"/>
                </a:ext>
              </a:extLst>
            </p:cNvPr>
            <p:cNvSpPr/>
            <p:nvPr/>
          </p:nvSpPr>
          <p:spPr>
            <a:xfrm>
              <a:off x="7037355" y="177941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868" y="1758"/>
                  </a:moveTo>
                  <a:cubicBezTo>
                    <a:pt x="1347" y="1758"/>
                    <a:pt x="1758" y="1370"/>
                    <a:pt x="1758" y="891"/>
                  </a:cubicBezTo>
                  <a:cubicBezTo>
                    <a:pt x="1758" y="389"/>
                    <a:pt x="1347" y="1"/>
                    <a:pt x="868" y="1"/>
                  </a:cubicBezTo>
                  <a:cubicBezTo>
                    <a:pt x="388" y="1"/>
                    <a:pt x="0" y="389"/>
                    <a:pt x="0" y="891"/>
                  </a:cubicBezTo>
                  <a:cubicBezTo>
                    <a:pt x="0" y="1370"/>
                    <a:pt x="388" y="1758"/>
                    <a:pt x="868" y="17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618;p70">
              <a:extLst>
                <a:ext uri="{FF2B5EF4-FFF2-40B4-BE49-F238E27FC236}">
                  <a16:creationId xmlns:a16="http://schemas.microsoft.com/office/drawing/2014/main" id="{ADBE7527-E9CA-4534-8C46-05FE2A57E9F2}"/>
                </a:ext>
              </a:extLst>
            </p:cNvPr>
            <p:cNvSpPr/>
            <p:nvPr/>
          </p:nvSpPr>
          <p:spPr>
            <a:xfrm>
              <a:off x="6515936" y="177941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890" y="1758"/>
                  </a:moveTo>
                  <a:cubicBezTo>
                    <a:pt x="1370" y="1758"/>
                    <a:pt x="1758" y="1370"/>
                    <a:pt x="1758" y="891"/>
                  </a:cubicBezTo>
                  <a:cubicBezTo>
                    <a:pt x="1758" y="389"/>
                    <a:pt x="1370" y="1"/>
                    <a:pt x="890" y="1"/>
                  </a:cubicBezTo>
                  <a:cubicBezTo>
                    <a:pt x="388" y="1"/>
                    <a:pt x="0" y="389"/>
                    <a:pt x="0" y="891"/>
                  </a:cubicBezTo>
                  <a:cubicBezTo>
                    <a:pt x="0" y="1370"/>
                    <a:pt x="388" y="1758"/>
                    <a:pt x="890" y="17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619;p70">
              <a:extLst>
                <a:ext uri="{FF2B5EF4-FFF2-40B4-BE49-F238E27FC236}">
                  <a16:creationId xmlns:a16="http://schemas.microsoft.com/office/drawing/2014/main" id="{8B5B4F55-F628-456F-9686-A7F7CCDE12B4}"/>
                </a:ext>
              </a:extLst>
            </p:cNvPr>
            <p:cNvSpPr/>
            <p:nvPr/>
          </p:nvSpPr>
          <p:spPr>
            <a:xfrm>
              <a:off x="6958505" y="1961816"/>
              <a:ext cx="45618" cy="45078"/>
            </a:xfrm>
            <a:custGeom>
              <a:avLst/>
              <a:gdLst/>
              <a:ahLst/>
              <a:cxnLst/>
              <a:rect l="l" t="t" r="r" b="b"/>
              <a:pathLst>
                <a:path w="1941" h="1918" fill="none" extrusionOk="0">
                  <a:moveTo>
                    <a:pt x="365" y="1575"/>
                  </a:moveTo>
                  <a:cubicBezTo>
                    <a:pt x="708" y="1918"/>
                    <a:pt x="1255" y="1918"/>
                    <a:pt x="1598" y="1575"/>
                  </a:cubicBezTo>
                  <a:cubicBezTo>
                    <a:pt x="1940" y="1233"/>
                    <a:pt x="1940" y="685"/>
                    <a:pt x="1598" y="343"/>
                  </a:cubicBezTo>
                  <a:cubicBezTo>
                    <a:pt x="1255" y="0"/>
                    <a:pt x="708" y="0"/>
                    <a:pt x="365" y="343"/>
                  </a:cubicBezTo>
                  <a:cubicBezTo>
                    <a:pt x="0" y="685"/>
                    <a:pt x="0" y="1233"/>
                    <a:pt x="365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620;p70">
              <a:extLst>
                <a:ext uri="{FF2B5EF4-FFF2-40B4-BE49-F238E27FC236}">
                  <a16:creationId xmlns:a16="http://schemas.microsoft.com/office/drawing/2014/main" id="{77650692-7910-4BA4-B0A1-F3EFC3F2F9DD}"/>
                </a:ext>
              </a:extLst>
            </p:cNvPr>
            <p:cNvSpPr/>
            <p:nvPr/>
          </p:nvSpPr>
          <p:spPr>
            <a:xfrm>
              <a:off x="6590485" y="1593278"/>
              <a:ext cx="45101" cy="45618"/>
            </a:xfrm>
            <a:custGeom>
              <a:avLst/>
              <a:gdLst/>
              <a:ahLst/>
              <a:cxnLst/>
              <a:rect l="l" t="t" r="r" b="b"/>
              <a:pathLst>
                <a:path w="1919" h="1941" fill="none" extrusionOk="0">
                  <a:moveTo>
                    <a:pt x="343" y="1575"/>
                  </a:moveTo>
                  <a:cubicBezTo>
                    <a:pt x="686" y="1940"/>
                    <a:pt x="1234" y="1940"/>
                    <a:pt x="1576" y="1575"/>
                  </a:cubicBezTo>
                  <a:cubicBezTo>
                    <a:pt x="1918" y="1233"/>
                    <a:pt x="1918" y="685"/>
                    <a:pt x="1576" y="343"/>
                  </a:cubicBezTo>
                  <a:cubicBezTo>
                    <a:pt x="1234" y="0"/>
                    <a:pt x="686" y="0"/>
                    <a:pt x="343" y="343"/>
                  </a:cubicBezTo>
                  <a:cubicBezTo>
                    <a:pt x="1" y="685"/>
                    <a:pt x="1" y="1233"/>
                    <a:pt x="343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621;p70">
              <a:extLst>
                <a:ext uri="{FF2B5EF4-FFF2-40B4-BE49-F238E27FC236}">
                  <a16:creationId xmlns:a16="http://schemas.microsoft.com/office/drawing/2014/main" id="{4BCB6C86-149E-4484-BBD9-5DE2F1B0FE6B}"/>
                </a:ext>
              </a:extLst>
            </p:cNvPr>
            <p:cNvSpPr/>
            <p:nvPr/>
          </p:nvSpPr>
          <p:spPr>
            <a:xfrm>
              <a:off x="6300821" y="2064803"/>
              <a:ext cx="992981" cy="173848"/>
            </a:xfrm>
            <a:custGeom>
              <a:avLst/>
              <a:gdLst/>
              <a:ahLst/>
              <a:cxnLst/>
              <a:rect l="l" t="t" r="r" b="b"/>
              <a:pathLst>
                <a:path w="42250" h="7397" fill="none" extrusionOk="0">
                  <a:moveTo>
                    <a:pt x="0" y="7396"/>
                  </a:moveTo>
                  <a:cubicBezTo>
                    <a:pt x="0" y="7396"/>
                    <a:pt x="21821" y="1"/>
                    <a:pt x="42250" y="703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622;p70">
              <a:extLst>
                <a:ext uri="{FF2B5EF4-FFF2-40B4-BE49-F238E27FC236}">
                  <a16:creationId xmlns:a16="http://schemas.microsoft.com/office/drawing/2014/main" id="{83FCD60F-CFC1-4AF3-8A20-87F4CC5180E8}"/>
                </a:ext>
              </a:extLst>
            </p:cNvPr>
            <p:cNvSpPr/>
            <p:nvPr/>
          </p:nvSpPr>
          <p:spPr>
            <a:xfrm>
              <a:off x="6363571" y="1379761"/>
              <a:ext cx="872295" cy="112694"/>
            </a:xfrm>
            <a:custGeom>
              <a:avLst/>
              <a:gdLst/>
              <a:ahLst/>
              <a:cxnLst/>
              <a:rect l="l" t="t" r="r" b="b"/>
              <a:pathLst>
                <a:path w="37115" h="4795" fill="none" extrusionOk="0">
                  <a:moveTo>
                    <a:pt x="1" y="4794"/>
                  </a:moveTo>
                  <a:cubicBezTo>
                    <a:pt x="6095" y="3196"/>
                    <a:pt x="21753" y="1"/>
                    <a:pt x="37115" y="445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623;p70">
              <a:extLst>
                <a:ext uri="{FF2B5EF4-FFF2-40B4-BE49-F238E27FC236}">
                  <a16:creationId xmlns:a16="http://schemas.microsoft.com/office/drawing/2014/main" id="{93B2C9EF-D0F8-4DE9-8D96-25813FA24AF7}"/>
                </a:ext>
              </a:extLst>
            </p:cNvPr>
            <p:cNvSpPr/>
            <p:nvPr/>
          </p:nvSpPr>
          <p:spPr>
            <a:xfrm>
              <a:off x="6300821" y="2188730"/>
              <a:ext cx="992981" cy="173824"/>
            </a:xfrm>
            <a:custGeom>
              <a:avLst/>
              <a:gdLst/>
              <a:ahLst/>
              <a:cxnLst/>
              <a:rect l="l" t="t" r="r" b="b"/>
              <a:pathLst>
                <a:path w="42250" h="7396" fill="none" extrusionOk="0">
                  <a:moveTo>
                    <a:pt x="0" y="7396"/>
                  </a:moveTo>
                  <a:cubicBezTo>
                    <a:pt x="0" y="7396"/>
                    <a:pt x="21821" y="0"/>
                    <a:pt x="42250" y="705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624;p70">
              <a:extLst>
                <a:ext uri="{FF2B5EF4-FFF2-40B4-BE49-F238E27FC236}">
                  <a16:creationId xmlns:a16="http://schemas.microsoft.com/office/drawing/2014/main" id="{A1476F9F-DE07-4C81-B35A-1000011B35A4}"/>
                </a:ext>
              </a:extLst>
            </p:cNvPr>
            <p:cNvSpPr/>
            <p:nvPr/>
          </p:nvSpPr>
          <p:spPr>
            <a:xfrm>
              <a:off x="6999799" y="4108648"/>
              <a:ext cx="367485" cy="317824"/>
            </a:xfrm>
            <a:custGeom>
              <a:avLst/>
              <a:gdLst/>
              <a:ahLst/>
              <a:cxnLst/>
              <a:rect l="l" t="t" r="r" b="b"/>
              <a:pathLst>
                <a:path w="15636" h="13523" extrusionOk="0">
                  <a:moveTo>
                    <a:pt x="1" y="1"/>
                  </a:moveTo>
                  <a:lnTo>
                    <a:pt x="1" y="1"/>
                  </a:lnTo>
                  <a:cubicBezTo>
                    <a:pt x="206" y="1850"/>
                    <a:pt x="800" y="3676"/>
                    <a:pt x="1713" y="5319"/>
                  </a:cubicBezTo>
                  <a:cubicBezTo>
                    <a:pt x="2603" y="6986"/>
                    <a:pt x="3812" y="8492"/>
                    <a:pt x="5228" y="9747"/>
                  </a:cubicBezTo>
                  <a:cubicBezTo>
                    <a:pt x="6666" y="10980"/>
                    <a:pt x="8332" y="11961"/>
                    <a:pt x="10112" y="12601"/>
                  </a:cubicBezTo>
                  <a:cubicBezTo>
                    <a:pt x="11735" y="13204"/>
                    <a:pt x="13433" y="13523"/>
                    <a:pt x="15138" y="13523"/>
                  </a:cubicBezTo>
                  <a:cubicBezTo>
                    <a:pt x="15304" y="13523"/>
                    <a:pt x="15470" y="13520"/>
                    <a:pt x="15636" y="13514"/>
                  </a:cubicBezTo>
                  <a:cubicBezTo>
                    <a:pt x="13787" y="13262"/>
                    <a:pt x="12007" y="12783"/>
                    <a:pt x="10341" y="12053"/>
                  </a:cubicBezTo>
                  <a:cubicBezTo>
                    <a:pt x="8674" y="11322"/>
                    <a:pt x="7099" y="10364"/>
                    <a:pt x="5730" y="9177"/>
                  </a:cubicBezTo>
                  <a:cubicBezTo>
                    <a:pt x="4360" y="7990"/>
                    <a:pt x="3173" y="6575"/>
                    <a:pt x="2215" y="5023"/>
                  </a:cubicBezTo>
                  <a:cubicBezTo>
                    <a:pt x="1256" y="3470"/>
                    <a:pt x="526" y="178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625;p70">
              <a:extLst>
                <a:ext uri="{FF2B5EF4-FFF2-40B4-BE49-F238E27FC236}">
                  <a16:creationId xmlns:a16="http://schemas.microsoft.com/office/drawing/2014/main" id="{C67FE198-4F7F-41D4-9BBF-7D4923605BE3}"/>
                </a:ext>
              </a:extLst>
            </p:cNvPr>
            <p:cNvSpPr/>
            <p:nvPr/>
          </p:nvSpPr>
          <p:spPr>
            <a:xfrm>
              <a:off x="6337296" y="4150506"/>
              <a:ext cx="287013" cy="348166"/>
            </a:xfrm>
            <a:custGeom>
              <a:avLst/>
              <a:gdLst/>
              <a:ahLst/>
              <a:cxnLst/>
              <a:rect l="l" t="t" r="r" b="b"/>
              <a:pathLst>
                <a:path w="12212" h="14814" extrusionOk="0">
                  <a:moveTo>
                    <a:pt x="12212" y="0"/>
                  </a:moveTo>
                  <a:lnTo>
                    <a:pt x="12212" y="0"/>
                  </a:lnTo>
                  <a:cubicBezTo>
                    <a:pt x="11710" y="1598"/>
                    <a:pt x="11093" y="3127"/>
                    <a:pt x="10317" y="4565"/>
                  </a:cubicBezTo>
                  <a:cubicBezTo>
                    <a:pt x="9541" y="6003"/>
                    <a:pt x="8628" y="7373"/>
                    <a:pt x="7578" y="8628"/>
                  </a:cubicBezTo>
                  <a:cubicBezTo>
                    <a:pt x="6551" y="9884"/>
                    <a:pt x="5387" y="11048"/>
                    <a:pt x="4109" y="12075"/>
                  </a:cubicBezTo>
                  <a:cubicBezTo>
                    <a:pt x="2831" y="13102"/>
                    <a:pt x="1461" y="14015"/>
                    <a:pt x="0" y="14814"/>
                  </a:cubicBezTo>
                  <a:lnTo>
                    <a:pt x="0" y="14814"/>
                  </a:lnTo>
                  <a:cubicBezTo>
                    <a:pt x="1575" y="14312"/>
                    <a:pt x="3105" y="13513"/>
                    <a:pt x="4474" y="12554"/>
                  </a:cubicBezTo>
                  <a:cubicBezTo>
                    <a:pt x="5844" y="11573"/>
                    <a:pt x="7099" y="10409"/>
                    <a:pt x="8172" y="9108"/>
                  </a:cubicBezTo>
                  <a:cubicBezTo>
                    <a:pt x="9245" y="7807"/>
                    <a:pt x="10158" y="6369"/>
                    <a:pt x="10842" y="4816"/>
                  </a:cubicBezTo>
                  <a:cubicBezTo>
                    <a:pt x="11527" y="3287"/>
                    <a:pt x="12007" y="1667"/>
                    <a:pt x="12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626;p70">
              <a:extLst>
                <a:ext uri="{FF2B5EF4-FFF2-40B4-BE49-F238E27FC236}">
                  <a16:creationId xmlns:a16="http://schemas.microsoft.com/office/drawing/2014/main" id="{856B2BC7-D326-4F9E-8807-5DE4C7FA3BB8}"/>
                </a:ext>
              </a:extLst>
            </p:cNvPr>
            <p:cNvSpPr/>
            <p:nvPr/>
          </p:nvSpPr>
          <p:spPr>
            <a:xfrm>
              <a:off x="6588346" y="4358641"/>
              <a:ext cx="71377" cy="142731"/>
            </a:xfrm>
            <a:custGeom>
              <a:avLst/>
              <a:gdLst/>
              <a:ahLst/>
              <a:cxnLst/>
              <a:rect l="l" t="t" r="r" b="b"/>
              <a:pathLst>
                <a:path w="3037" h="6073" extrusionOk="0">
                  <a:moveTo>
                    <a:pt x="3036" y="1"/>
                  </a:moveTo>
                  <a:cubicBezTo>
                    <a:pt x="2626" y="434"/>
                    <a:pt x="2306" y="914"/>
                    <a:pt x="2009" y="1393"/>
                  </a:cubicBezTo>
                  <a:cubicBezTo>
                    <a:pt x="1690" y="1872"/>
                    <a:pt x="1416" y="2352"/>
                    <a:pt x="1165" y="2854"/>
                  </a:cubicBezTo>
                  <a:cubicBezTo>
                    <a:pt x="914" y="3379"/>
                    <a:pt x="685" y="3881"/>
                    <a:pt x="480" y="4429"/>
                  </a:cubicBezTo>
                  <a:cubicBezTo>
                    <a:pt x="275" y="4954"/>
                    <a:pt x="92" y="5501"/>
                    <a:pt x="1" y="6072"/>
                  </a:cubicBezTo>
                  <a:cubicBezTo>
                    <a:pt x="389" y="5638"/>
                    <a:pt x="708" y="5159"/>
                    <a:pt x="1005" y="4680"/>
                  </a:cubicBezTo>
                  <a:cubicBezTo>
                    <a:pt x="1325" y="4200"/>
                    <a:pt x="1598" y="3721"/>
                    <a:pt x="1849" y="3196"/>
                  </a:cubicBezTo>
                  <a:cubicBezTo>
                    <a:pt x="2101" y="2694"/>
                    <a:pt x="2329" y="2169"/>
                    <a:pt x="2534" y="1644"/>
                  </a:cubicBezTo>
                  <a:cubicBezTo>
                    <a:pt x="2740" y="1119"/>
                    <a:pt x="2922" y="57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627;p70">
              <a:extLst>
                <a:ext uri="{FF2B5EF4-FFF2-40B4-BE49-F238E27FC236}">
                  <a16:creationId xmlns:a16="http://schemas.microsoft.com/office/drawing/2014/main" id="{6D4CDD84-806F-4982-AA19-E61F755FA62C}"/>
                </a:ext>
              </a:extLst>
            </p:cNvPr>
            <p:cNvSpPr/>
            <p:nvPr/>
          </p:nvSpPr>
          <p:spPr>
            <a:xfrm>
              <a:off x="6815800" y="4447691"/>
              <a:ext cx="20400" cy="71377"/>
            </a:xfrm>
            <a:custGeom>
              <a:avLst/>
              <a:gdLst/>
              <a:ahLst/>
              <a:cxnLst/>
              <a:rect l="l" t="t" r="r" b="b"/>
              <a:pathLst>
                <a:path w="868" h="3037" extrusionOk="0">
                  <a:moveTo>
                    <a:pt x="183" y="1"/>
                  </a:moveTo>
                  <a:cubicBezTo>
                    <a:pt x="69" y="274"/>
                    <a:pt x="23" y="548"/>
                    <a:pt x="1" y="822"/>
                  </a:cubicBezTo>
                  <a:cubicBezTo>
                    <a:pt x="1" y="1073"/>
                    <a:pt x="1" y="1324"/>
                    <a:pt x="46" y="1575"/>
                  </a:cubicBezTo>
                  <a:cubicBezTo>
                    <a:pt x="92" y="1827"/>
                    <a:pt x="160" y="2078"/>
                    <a:pt x="252" y="2329"/>
                  </a:cubicBezTo>
                  <a:cubicBezTo>
                    <a:pt x="366" y="2580"/>
                    <a:pt x="480" y="2808"/>
                    <a:pt x="685" y="3036"/>
                  </a:cubicBezTo>
                  <a:cubicBezTo>
                    <a:pt x="799" y="2762"/>
                    <a:pt x="822" y="2488"/>
                    <a:pt x="845" y="2237"/>
                  </a:cubicBezTo>
                  <a:cubicBezTo>
                    <a:pt x="868" y="1964"/>
                    <a:pt x="845" y="1712"/>
                    <a:pt x="799" y="1461"/>
                  </a:cubicBezTo>
                  <a:cubicBezTo>
                    <a:pt x="754" y="1210"/>
                    <a:pt x="685" y="959"/>
                    <a:pt x="594" y="708"/>
                  </a:cubicBezTo>
                  <a:cubicBezTo>
                    <a:pt x="503" y="480"/>
                    <a:pt x="366" y="229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628;p70">
              <a:extLst>
                <a:ext uri="{FF2B5EF4-FFF2-40B4-BE49-F238E27FC236}">
                  <a16:creationId xmlns:a16="http://schemas.microsoft.com/office/drawing/2014/main" id="{C4DEC63C-BD3E-4B01-8CF3-93D6F7ECD4CA}"/>
                </a:ext>
              </a:extLst>
            </p:cNvPr>
            <p:cNvSpPr/>
            <p:nvPr/>
          </p:nvSpPr>
          <p:spPr>
            <a:xfrm>
              <a:off x="6939727" y="4352202"/>
              <a:ext cx="105691" cy="143788"/>
            </a:xfrm>
            <a:custGeom>
              <a:avLst/>
              <a:gdLst/>
              <a:ahLst/>
              <a:cxnLst/>
              <a:rect l="l" t="t" r="r" b="b"/>
              <a:pathLst>
                <a:path w="4497" h="6118" extrusionOk="0">
                  <a:moveTo>
                    <a:pt x="0" y="1"/>
                  </a:moveTo>
                  <a:lnTo>
                    <a:pt x="0" y="1"/>
                  </a:lnTo>
                  <a:cubicBezTo>
                    <a:pt x="46" y="663"/>
                    <a:pt x="228" y="1302"/>
                    <a:pt x="502" y="1918"/>
                  </a:cubicBezTo>
                  <a:cubicBezTo>
                    <a:pt x="753" y="2534"/>
                    <a:pt x="1073" y="3105"/>
                    <a:pt x="1461" y="3630"/>
                  </a:cubicBezTo>
                  <a:cubicBezTo>
                    <a:pt x="1849" y="4178"/>
                    <a:pt x="2306" y="4657"/>
                    <a:pt x="2831" y="5091"/>
                  </a:cubicBezTo>
                  <a:cubicBezTo>
                    <a:pt x="3333" y="5502"/>
                    <a:pt x="3881" y="5867"/>
                    <a:pt x="4497" y="6118"/>
                  </a:cubicBezTo>
                  <a:lnTo>
                    <a:pt x="3241" y="4657"/>
                  </a:lnTo>
                  <a:cubicBezTo>
                    <a:pt x="2831" y="4178"/>
                    <a:pt x="2443" y="3698"/>
                    <a:pt x="2077" y="3196"/>
                  </a:cubicBezTo>
                  <a:cubicBezTo>
                    <a:pt x="1712" y="2694"/>
                    <a:pt x="1347" y="2169"/>
                    <a:pt x="1027" y="164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629;p70">
              <a:extLst>
                <a:ext uri="{FF2B5EF4-FFF2-40B4-BE49-F238E27FC236}">
                  <a16:creationId xmlns:a16="http://schemas.microsoft.com/office/drawing/2014/main" id="{97992B79-4911-477B-9B66-502464DB6367}"/>
                </a:ext>
              </a:extLst>
            </p:cNvPr>
            <p:cNvSpPr/>
            <p:nvPr/>
          </p:nvSpPr>
          <p:spPr>
            <a:xfrm>
              <a:off x="5244022" y="4021761"/>
              <a:ext cx="726909" cy="52599"/>
            </a:xfrm>
            <a:custGeom>
              <a:avLst/>
              <a:gdLst/>
              <a:ahLst/>
              <a:cxnLst/>
              <a:rect l="l" t="t" r="r" b="b"/>
              <a:pathLst>
                <a:path w="30929" h="2238" extrusionOk="0">
                  <a:moveTo>
                    <a:pt x="0" y="0"/>
                  </a:moveTo>
                  <a:lnTo>
                    <a:pt x="0" y="2237"/>
                  </a:lnTo>
                  <a:lnTo>
                    <a:pt x="30929" y="2237"/>
                  </a:lnTo>
                  <a:lnTo>
                    <a:pt x="309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630;p70">
              <a:extLst>
                <a:ext uri="{FF2B5EF4-FFF2-40B4-BE49-F238E27FC236}">
                  <a16:creationId xmlns:a16="http://schemas.microsoft.com/office/drawing/2014/main" id="{873777B1-84A4-4A2F-9524-C49BA77D8BB4}"/>
                </a:ext>
              </a:extLst>
            </p:cNvPr>
            <p:cNvSpPr/>
            <p:nvPr/>
          </p:nvSpPr>
          <p:spPr>
            <a:xfrm>
              <a:off x="4955415" y="4076474"/>
              <a:ext cx="1005343" cy="565447"/>
            </a:xfrm>
            <a:custGeom>
              <a:avLst/>
              <a:gdLst/>
              <a:ahLst/>
              <a:cxnLst/>
              <a:rect l="l" t="t" r="r" b="b"/>
              <a:pathLst>
                <a:path w="42776" h="24059" fill="none" extrusionOk="0">
                  <a:moveTo>
                    <a:pt x="30404" y="24058"/>
                  </a:moveTo>
                  <a:lnTo>
                    <a:pt x="42775" y="0"/>
                  </a:lnTo>
                  <a:lnTo>
                    <a:pt x="12372" y="0"/>
                  </a:lnTo>
                  <a:lnTo>
                    <a:pt x="0" y="2405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631;p70">
              <a:extLst>
                <a:ext uri="{FF2B5EF4-FFF2-40B4-BE49-F238E27FC236}">
                  <a16:creationId xmlns:a16="http://schemas.microsoft.com/office/drawing/2014/main" id="{27CF2FD4-A5B4-45FC-990A-CA6BBD94FD7B}"/>
                </a:ext>
              </a:extLst>
            </p:cNvPr>
            <p:cNvSpPr/>
            <p:nvPr/>
          </p:nvSpPr>
          <p:spPr>
            <a:xfrm>
              <a:off x="5141012" y="4278170"/>
              <a:ext cx="710833" cy="24"/>
            </a:xfrm>
            <a:custGeom>
              <a:avLst/>
              <a:gdLst/>
              <a:ahLst/>
              <a:cxnLst/>
              <a:rect l="l" t="t" r="r" b="b"/>
              <a:pathLst>
                <a:path w="30245" h="1" fill="none" extrusionOk="0">
                  <a:moveTo>
                    <a:pt x="30244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632;p70">
              <a:extLst>
                <a:ext uri="{FF2B5EF4-FFF2-40B4-BE49-F238E27FC236}">
                  <a16:creationId xmlns:a16="http://schemas.microsoft.com/office/drawing/2014/main" id="{2F5C5C4C-F2D2-4756-A766-B152FCBB1094}"/>
                </a:ext>
              </a:extLst>
            </p:cNvPr>
            <p:cNvSpPr/>
            <p:nvPr/>
          </p:nvSpPr>
          <p:spPr>
            <a:xfrm>
              <a:off x="5016027" y="4520642"/>
              <a:ext cx="710833" cy="24"/>
            </a:xfrm>
            <a:custGeom>
              <a:avLst/>
              <a:gdLst/>
              <a:ahLst/>
              <a:cxnLst/>
              <a:rect l="l" t="t" r="r" b="b"/>
              <a:pathLst>
                <a:path w="30245" h="1" fill="none" extrusionOk="0">
                  <a:moveTo>
                    <a:pt x="30244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633;p70">
              <a:extLst>
                <a:ext uri="{FF2B5EF4-FFF2-40B4-BE49-F238E27FC236}">
                  <a16:creationId xmlns:a16="http://schemas.microsoft.com/office/drawing/2014/main" id="{9BB52F76-B92A-4E33-8724-CF30C4AA2A75}"/>
                </a:ext>
              </a:extLst>
            </p:cNvPr>
            <p:cNvSpPr/>
            <p:nvPr/>
          </p:nvSpPr>
          <p:spPr>
            <a:xfrm>
              <a:off x="5639916" y="4572159"/>
              <a:ext cx="82094" cy="83692"/>
            </a:xfrm>
            <a:custGeom>
              <a:avLst/>
              <a:gdLst/>
              <a:ahLst/>
              <a:cxnLst/>
              <a:rect l="l" t="t" r="r" b="b"/>
              <a:pathLst>
                <a:path w="3493" h="3561" extrusionOk="0">
                  <a:moveTo>
                    <a:pt x="3493" y="0"/>
                  </a:moveTo>
                  <a:lnTo>
                    <a:pt x="1804" y="46"/>
                  </a:lnTo>
                  <a:lnTo>
                    <a:pt x="0" y="3561"/>
                  </a:lnTo>
                  <a:lnTo>
                    <a:pt x="0" y="3561"/>
                  </a:lnTo>
                  <a:lnTo>
                    <a:pt x="1690" y="3515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634;p70">
              <a:extLst>
                <a:ext uri="{FF2B5EF4-FFF2-40B4-BE49-F238E27FC236}">
                  <a16:creationId xmlns:a16="http://schemas.microsoft.com/office/drawing/2014/main" id="{3CB022D3-2D08-4AC9-BA93-2822F02AFF0A}"/>
                </a:ext>
              </a:extLst>
            </p:cNvPr>
            <p:cNvSpPr/>
            <p:nvPr/>
          </p:nvSpPr>
          <p:spPr>
            <a:xfrm>
              <a:off x="4933417" y="4572159"/>
              <a:ext cx="82094" cy="83692"/>
            </a:xfrm>
            <a:custGeom>
              <a:avLst/>
              <a:gdLst/>
              <a:ahLst/>
              <a:cxnLst/>
              <a:rect l="l" t="t" r="r" b="b"/>
              <a:pathLst>
                <a:path w="3493" h="3561" extrusionOk="0">
                  <a:moveTo>
                    <a:pt x="3493" y="0"/>
                  </a:moveTo>
                  <a:lnTo>
                    <a:pt x="1804" y="46"/>
                  </a:lnTo>
                  <a:lnTo>
                    <a:pt x="1" y="3561"/>
                  </a:lnTo>
                  <a:lnTo>
                    <a:pt x="1" y="3561"/>
                  </a:lnTo>
                  <a:lnTo>
                    <a:pt x="1690" y="3515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635;p70">
              <a:extLst>
                <a:ext uri="{FF2B5EF4-FFF2-40B4-BE49-F238E27FC236}">
                  <a16:creationId xmlns:a16="http://schemas.microsoft.com/office/drawing/2014/main" id="{401E1BE7-7DCA-4FB4-B127-AEBDF776B921}"/>
                </a:ext>
              </a:extLst>
            </p:cNvPr>
            <p:cNvSpPr/>
            <p:nvPr/>
          </p:nvSpPr>
          <p:spPr>
            <a:xfrm>
              <a:off x="5960721" y="4076474"/>
              <a:ext cx="153448" cy="526809"/>
            </a:xfrm>
            <a:custGeom>
              <a:avLst/>
              <a:gdLst/>
              <a:ahLst/>
              <a:cxnLst/>
              <a:rect l="l" t="t" r="r" b="b"/>
              <a:pathLst>
                <a:path w="6529" h="22415" fill="none" extrusionOk="0">
                  <a:moveTo>
                    <a:pt x="6528" y="22415"/>
                  </a:moveTo>
                  <a:lnTo>
                    <a:pt x="0" y="0"/>
                  </a:lnTo>
                </a:path>
              </a:pathLst>
            </a:custGeom>
            <a:noFill/>
            <a:ln w="6275" cap="flat" cmpd="sng">
              <a:solidFill>
                <a:srgbClr val="18004C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636;p70">
              <a:extLst>
                <a:ext uri="{FF2B5EF4-FFF2-40B4-BE49-F238E27FC236}">
                  <a16:creationId xmlns:a16="http://schemas.microsoft.com/office/drawing/2014/main" id="{B7659964-1B9B-4103-B625-46887488EB65}"/>
                </a:ext>
              </a:extLst>
            </p:cNvPr>
            <p:cNvSpPr/>
            <p:nvPr/>
          </p:nvSpPr>
          <p:spPr>
            <a:xfrm>
              <a:off x="5248323" y="4076474"/>
              <a:ext cx="153448" cy="526809"/>
            </a:xfrm>
            <a:custGeom>
              <a:avLst/>
              <a:gdLst/>
              <a:ahLst/>
              <a:cxnLst/>
              <a:rect l="l" t="t" r="r" b="b"/>
              <a:pathLst>
                <a:path w="6529" h="22415" fill="none" extrusionOk="0">
                  <a:moveTo>
                    <a:pt x="6528" y="2241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37;p70">
              <a:extLst>
                <a:ext uri="{FF2B5EF4-FFF2-40B4-BE49-F238E27FC236}">
                  <a16:creationId xmlns:a16="http://schemas.microsoft.com/office/drawing/2014/main" id="{1D6D1A64-E0B5-4FE6-B874-39E8615C2578}"/>
                </a:ext>
              </a:extLst>
            </p:cNvPr>
            <p:cNvSpPr/>
            <p:nvPr/>
          </p:nvSpPr>
          <p:spPr>
            <a:xfrm>
              <a:off x="5793338" y="2250094"/>
              <a:ext cx="327789" cy="375194"/>
            </a:xfrm>
            <a:custGeom>
              <a:avLst/>
              <a:gdLst/>
              <a:ahLst/>
              <a:cxnLst/>
              <a:rect l="l" t="t" r="r" b="b"/>
              <a:pathLst>
                <a:path w="13947" h="15964" extrusionOk="0">
                  <a:moveTo>
                    <a:pt x="510" y="1"/>
                  </a:moveTo>
                  <a:cubicBezTo>
                    <a:pt x="361" y="1"/>
                    <a:pt x="206" y="20"/>
                    <a:pt x="46" y="60"/>
                  </a:cubicBezTo>
                  <a:cubicBezTo>
                    <a:pt x="1" y="83"/>
                    <a:pt x="320" y="311"/>
                    <a:pt x="434" y="448"/>
                  </a:cubicBezTo>
                  <a:cubicBezTo>
                    <a:pt x="1393" y="1658"/>
                    <a:pt x="1827" y="7455"/>
                    <a:pt x="1827" y="7455"/>
                  </a:cubicBezTo>
                  <a:cubicBezTo>
                    <a:pt x="1849" y="7547"/>
                    <a:pt x="1849" y="7935"/>
                    <a:pt x="1849" y="8528"/>
                  </a:cubicBezTo>
                  <a:cubicBezTo>
                    <a:pt x="822" y="14394"/>
                    <a:pt x="3675" y="15855"/>
                    <a:pt x="3675" y="15855"/>
                  </a:cubicBezTo>
                  <a:cubicBezTo>
                    <a:pt x="3780" y="15929"/>
                    <a:pt x="3902" y="15964"/>
                    <a:pt x="4038" y="15964"/>
                  </a:cubicBezTo>
                  <a:cubicBezTo>
                    <a:pt x="6205" y="15964"/>
                    <a:pt x="12007" y="7090"/>
                    <a:pt x="12007" y="7090"/>
                  </a:cubicBezTo>
                  <a:cubicBezTo>
                    <a:pt x="12623" y="6634"/>
                    <a:pt x="13947" y="4830"/>
                    <a:pt x="13901" y="4648"/>
                  </a:cubicBezTo>
                  <a:cubicBezTo>
                    <a:pt x="13833" y="4488"/>
                    <a:pt x="13559" y="4305"/>
                    <a:pt x="13467" y="4009"/>
                  </a:cubicBezTo>
                  <a:cubicBezTo>
                    <a:pt x="13399" y="3712"/>
                    <a:pt x="13285" y="3575"/>
                    <a:pt x="13057" y="3484"/>
                  </a:cubicBezTo>
                  <a:cubicBezTo>
                    <a:pt x="12828" y="3370"/>
                    <a:pt x="12760" y="3187"/>
                    <a:pt x="12760" y="3187"/>
                  </a:cubicBezTo>
                  <a:cubicBezTo>
                    <a:pt x="12760" y="3187"/>
                    <a:pt x="13901" y="1452"/>
                    <a:pt x="13604" y="1133"/>
                  </a:cubicBezTo>
                  <a:cubicBezTo>
                    <a:pt x="13599" y="1127"/>
                    <a:pt x="13592" y="1125"/>
                    <a:pt x="13583" y="1125"/>
                  </a:cubicBezTo>
                  <a:cubicBezTo>
                    <a:pt x="13249" y="1125"/>
                    <a:pt x="10477" y="4785"/>
                    <a:pt x="10477" y="4785"/>
                  </a:cubicBezTo>
                  <a:cubicBezTo>
                    <a:pt x="10477" y="4785"/>
                    <a:pt x="5148" y="8942"/>
                    <a:pt x="4937" y="8942"/>
                  </a:cubicBezTo>
                  <a:cubicBezTo>
                    <a:pt x="4934" y="8942"/>
                    <a:pt x="4932" y="8941"/>
                    <a:pt x="4931" y="8939"/>
                  </a:cubicBezTo>
                  <a:cubicBezTo>
                    <a:pt x="4176" y="5724"/>
                    <a:pt x="3094" y="1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38;p70">
              <a:extLst>
                <a:ext uri="{FF2B5EF4-FFF2-40B4-BE49-F238E27FC236}">
                  <a16:creationId xmlns:a16="http://schemas.microsoft.com/office/drawing/2014/main" id="{D5477A86-B384-4174-9AB3-CA1D60C21C21}"/>
                </a:ext>
              </a:extLst>
            </p:cNvPr>
            <p:cNvSpPr/>
            <p:nvPr/>
          </p:nvSpPr>
          <p:spPr>
            <a:xfrm>
              <a:off x="6070687" y="2326594"/>
              <a:ext cx="28438" cy="37040"/>
            </a:xfrm>
            <a:custGeom>
              <a:avLst/>
              <a:gdLst/>
              <a:ahLst/>
              <a:cxnLst/>
              <a:rect l="l" t="t" r="r" b="b"/>
              <a:pathLst>
                <a:path w="1210" h="1576" extrusionOk="0">
                  <a:moveTo>
                    <a:pt x="0" y="0"/>
                  </a:moveTo>
                  <a:lnTo>
                    <a:pt x="662" y="343"/>
                  </a:lnTo>
                  <a:cubicBezTo>
                    <a:pt x="753" y="411"/>
                    <a:pt x="890" y="457"/>
                    <a:pt x="982" y="525"/>
                  </a:cubicBezTo>
                  <a:cubicBezTo>
                    <a:pt x="1027" y="548"/>
                    <a:pt x="1073" y="594"/>
                    <a:pt x="1096" y="662"/>
                  </a:cubicBezTo>
                  <a:cubicBezTo>
                    <a:pt x="1096" y="708"/>
                    <a:pt x="1073" y="777"/>
                    <a:pt x="1027" y="822"/>
                  </a:cubicBezTo>
                  <a:cubicBezTo>
                    <a:pt x="845" y="982"/>
                    <a:pt x="594" y="1005"/>
                    <a:pt x="343" y="1005"/>
                  </a:cubicBezTo>
                  <a:cubicBezTo>
                    <a:pt x="320" y="1005"/>
                    <a:pt x="291" y="999"/>
                    <a:pt x="260" y="999"/>
                  </a:cubicBezTo>
                  <a:cubicBezTo>
                    <a:pt x="228" y="999"/>
                    <a:pt x="194" y="1005"/>
                    <a:pt x="160" y="1028"/>
                  </a:cubicBezTo>
                  <a:cubicBezTo>
                    <a:pt x="114" y="1073"/>
                    <a:pt x="160" y="1142"/>
                    <a:pt x="160" y="1210"/>
                  </a:cubicBezTo>
                  <a:lnTo>
                    <a:pt x="228" y="1575"/>
                  </a:lnTo>
                  <a:lnTo>
                    <a:pt x="251" y="1575"/>
                  </a:lnTo>
                  <a:lnTo>
                    <a:pt x="228" y="1187"/>
                  </a:lnTo>
                  <a:cubicBezTo>
                    <a:pt x="211" y="1152"/>
                    <a:pt x="207" y="1089"/>
                    <a:pt x="206" y="1073"/>
                  </a:cubicBezTo>
                  <a:lnTo>
                    <a:pt x="343" y="1073"/>
                  </a:lnTo>
                  <a:cubicBezTo>
                    <a:pt x="405" y="1079"/>
                    <a:pt x="470" y="1083"/>
                    <a:pt x="534" y="1083"/>
                  </a:cubicBezTo>
                  <a:cubicBezTo>
                    <a:pt x="729" y="1083"/>
                    <a:pt x="930" y="1045"/>
                    <a:pt x="1119" y="891"/>
                  </a:cubicBezTo>
                  <a:cubicBezTo>
                    <a:pt x="1164" y="845"/>
                    <a:pt x="1210" y="731"/>
                    <a:pt x="1187" y="640"/>
                  </a:cubicBezTo>
                  <a:cubicBezTo>
                    <a:pt x="1164" y="548"/>
                    <a:pt x="1096" y="480"/>
                    <a:pt x="1050" y="434"/>
                  </a:cubicBezTo>
                  <a:cubicBezTo>
                    <a:pt x="913" y="366"/>
                    <a:pt x="822" y="320"/>
                    <a:pt x="708" y="274"/>
                  </a:cubicBezTo>
                  <a:cubicBezTo>
                    <a:pt x="480" y="160"/>
                    <a:pt x="251" y="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39;p70">
              <a:extLst>
                <a:ext uri="{FF2B5EF4-FFF2-40B4-BE49-F238E27FC236}">
                  <a16:creationId xmlns:a16="http://schemas.microsoft.com/office/drawing/2014/main" id="{DAD18D91-CA9D-467B-9F89-67616FEBF075}"/>
                </a:ext>
              </a:extLst>
            </p:cNvPr>
            <p:cNvSpPr/>
            <p:nvPr/>
          </p:nvSpPr>
          <p:spPr>
            <a:xfrm>
              <a:off x="6084624" y="2323374"/>
              <a:ext cx="9142" cy="9683"/>
            </a:xfrm>
            <a:custGeom>
              <a:avLst/>
              <a:gdLst/>
              <a:ahLst/>
              <a:cxnLst/>
              <a:rect l="l" t="t" r="r" b="b"/>
              <a:pathLst>
                <a:path w="389" h="412" extrusionOk="0">
                  <a:moveTo>
                    <a:pt x="389" y="1"/>
                  </a:moveTo>
                  <a:cubicBezTo>
                    <a:pt x="252" y="137"/>
                    <a:pt x="138" y="252"/>
                    <a:pt x="1" y="389"/>
                  </a:cubicBezTo>
                  <a:lnTo>
                    <a:pt x="23" y="411"/>
                  </a:lnTo>
                  <a:cubicBezTo>
                    <a:pt x="69" y="389"/>
                    <a:pt x="138" y="366"/>
                    <a:pt x="160" y="343"/>
                  </a:cubicBezTo>
                  <a:cubicBezTo>
                    <a:pt x="206" y="320"/>
                    <a:pt x="252" y="297"/>
                    <a:pt x="275" y="274"/>
                  </a:cubicBezTo>
                  <a:cubicBezTo>
                    <a:pt x="297" y="229"/>
                    <a:pt x="343" y="206"/>
                    <a:pt x="366" y="160"/>
                  </a:cubicBezTo>
                  <a:cubicBezTo>
                    <a:pt x="389" y="115"/>
                    <a:pt x="389" y="69"/>
                    <a:pt x="389" y="23"/>
                  </a:cubicBezTo>
                  <a:lnTo>
                    <a:pt x="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40;p70">
              <a:extLst>
                <a:ext uri="{FF2B5EF4-FFF2-40B4-BE49-F238E27FC236}">
                  <a16:creationId xmlns:a16="http://schemas.microsoft.com/office/drawing/2014/main" id="{1BBFDE90-649A-4360-8856-2D789C448D8E}"/>
                </a:ext>
              </a:extLst>
            </p:cNvPr>
            <p:cNvSpPr/>
            <p:nvPr/>
          </p:nvSpPr>
          <p:spPr>
            <a:xfrm>
              <a:off x="6076586" y="2338392"/>
              <a:ext cx="28979" cy="20095"/>
            </a:xfrm>
            <a:custGeom>
              <a:avLst/>
              <a:gdLst/>
              <a:ahLst/>
              <a:cxnLst/>
              <a:rect l="l" t="t" r="r" b="b"/>
              <a:pathLst>
                <a:path w="1233" h="855" extrusionOk="0">
                  <a:moveTo>
                    <a:pt x="1233" y="1"/>
                  </a:moveTo>
                  <a:lnTo>
                    <a:pt x="1233" y="1"/>
                  </a:lnTo>
                  <a:cubicBezTo>
                    <a:pt x="1073" y="183"/>
                    <a:pt x="868" y="366"/>
                    <a:pt x="662" y="526"/>
                  </a:cubicBezTo>
                  <a:cubicBezTo>
                    <a:pt x="571" y="594"/>
                    <a:pt x="457" y="663"/>
                    <a:pt x="343" y="731"/>
                  </a:cubicBezTo>
                  <a:cubicBezTo>
                    <a:pt x="297" y="765"/>
                    <a:pt x="234" y="788"/>
                    <a:pt x="171" y="788"/>
                  </a:cubicBezTo>
                  <a:cubicBezTo>
                    <a:pt x="109" y="788"/>
                    <a:pt x="46" y="765"/>
                    <a:pt x="0" y="708"/>
                  </a:cubicBezTo>
                  <a:lnTo>
                    <a:pt x="0" y="731"/>
                  </a:lnTo>
                  <a:cubicBezTo>
                    <a:pt x="23" y="800"/>
                    <a:pt x="92" y="845"/>
                    <a:pt x="183" y="845"/>
                  </a:cubicBezTo>
                  <a:cubicBezTo>
                    <a:pt x="203" y="852"/>
                    <a:pt x="223" y="855"/>
                    <a:pt x="243" y="855"/>
                  </a:cubicBezTo>
                  <a:cubicBezTo>
                    <a:pt x="291" y="855"/>
                    <a:pt x="340" y="838"/>
                    <a:pt x="388" y="822"/>
                  </a:cubicBezTo>
                  <a:cubicBezTo>
                    <a:pt x="525" y="754"/>
                    <a:pt x="617" y="685"/>
                    <a:pt x="731" y="594"/>
                  </a:cubicBezTo>
                  <a:cubicBezTo>
                    <a:pt x="845" y="526"/>
                    <a:pt x="936" y="434"/>
                    <a:pt x="1027" y="320"/>
                  </a:cubicBezTo>
                  <a:cubicBezTo>
                    <a:pt x="1119" y="229"/>
                    <a:pt x="1187" y="115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1;p70">
              <a:extLst>
                <a:ext uri="{FF2B5EF4-FFF2-40B4-BE49-F238E27FC236}">
                  <a16:creationId xmlns:a16="http://schemas.microsoft.com/office/drawing/2014/main" id="{84AF964E-F3EE-4520-AA07-78FA9F24F882}"/>
                </a:ext>
              </a:extLst>
            </p:cNvPr>
            <p:cNvSpPr/>
            <p:nvPr/>
          </p:nvSpPr>
          <p:spPr>
            <a:xfrm>
              <a:off x="6083026" y="2349132"/>
              <a:ext cx="28979" cy="18073"/>
            </a:xfrm>
            <a:custGeom>
              <a:avLst/>
              <a:gdLst/>
              <a:ahLst/>
              <a:cxnLst/>
              <a:rect l="l" t="t" r="r" b="b"/>
              <a:pathLst>
                <a:path w="1233" h="769" extrusionOk="0">
                  <a:moveTo>
                    <a:pt x="1210" y="0"/>
                  </a:moveTo>
                  <a:cubicBezTo>
                    <a:pt x="1096" y="91"/>
                    <a:pt x="982" y="183"/>
                    <a:pt x="868" y="274"/>
                  </a:cubicBezTo>
                  <a:cubicBezTo>
                    <a:pt x="776" y="388"/>
                    <a:pt x="662" y="502"/>
                    <a:pt x="548" y="571"/>
                  </a:cubicBezTo>
                  <a:cubicBezTo>
                    <a:pt x="473" y="627"/>
                    <a:pt x="367" y="668"/>
                    <a:pt x="281" y="668"/>
                  </a:cubicBezTo>
                  <a:cubicBezTo>
                    <a:pt x="262" y="668"/>
                    <a:pt x="245" y="666"/>
                    <a:pt x="228" y="662"/>
                  </a:cubicBezTo>
                  <a:cubicBezTo>
                    <a:pt x="137" y="616"/>
                    <a:pt x="69" y="479"/>
                    <a:pt x="0" y="343"/>
                  </a:cubicBezTo>
                  <a:lnTo>
                    <a:pt x="0" y="343"/>
                  </a:lnTo>
                  <a:cubicBezTo>
                    <a:pt x="23" y="479"/>
                    <a:pt x="46" y="639"/>
                    <a:pt x="206" y="731"/>
                  </a:cubicBezTo>
                  <a:cubicBezTo>
                    <a:pt x="247" y="758"/>
                    <a:pt x="290" y="769"/>
                    <a:pt x="334" y="769"/>
                  </a:cubicBezTo>
                  <a:cubicBezTo>
                    <a:pt x="435" y="769"/>
                    <a:pt x="537" y="710"/>
                    <a:pt x="616" y="662"/>
                  </a:cubicBezTo>
                  <a:cubicBezTo>
                    <a:pt x="731" y="571"/>
                    <a:pt x="845" y="457"/>
                    <a:pt x="936" y="343"/>
                  </a:cubicBezTo>
                  <a:cubicBezTo>
                    <a:pt x="1050" y="228"/>
                    <a:pt x="1141" y="114"/>
                    <a:pt x="1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42;p70">
              <a:extLst>
                <a:ext uri="{FF2B5EF4-FFF2-40B4-BE49-F238E27FC236}">
                  <a16:creationId xmlns:a16="http://schemas.microsoft.com/office/drawing/2014/main" id="{4EE08166-B8CE-4B1C-AC13-C8FAB00845CD}"/>
                </a:ext>
              </a:extLst>
            </p:cNvPr>
            <p:cNvSpPr/>
            <p:nvPr/>
          </p:nvSpPr>
          <p:spPr>
            <a:xfrm>
              <a:off x="6094824" y="2363610"/>
              <a:ext cx="18261" cy="10224"/>
            </a:xfrm>
            <a:custGeom>
              <a:avLst/>
              <a:gdLst/>
              <a:ahLst/>
              <a:cxnLst/>
              <a:rect l="l" t="t" r="r" b="b"/>
              <a:pathLst>
                <a:path w="777" h="435" extrusionOk="0">
                  <a:moveTo>
                    <a:pt x="0" y="0"/>
                  </a:moveTo>
                  <a:cubicBezTo>
                    <a:pt x="0" y="92"/>
                    <a:pt x="23" y="183"/>
                    <a:pt x="69" y="251"/>
                  </a:cubicBezTo>
                  <a:cubicBezTo>
                    <a:pt x="92" y="297"/>
                    <a:pt x="114" y="343"/>
                    <a:pt x="137" y="388"/>
                  </a:cubicBezTo>
                  <a:cubicBezTo>
                    <a:pt x="183" y="411"/>
                    <a:pt x="229" y="411"/>
                    <a:pt x="274" y="434"/>
                  </a:cubicBezTo>
                  <a:cubicBezTo>
                    <a:pt x="366" y="434"/>
                    <a:pt x="457" y="411"/>
                    <a:pt x="548" y="388"/>
                  </a:cubicBezTo>
                  <a:cubicBezTo>
                    <a:pt x="617" y="366"/>
                    <a:pt x="731" y="320"/>
                    <a:pt x="776" y="251"/>
                  </a:cubicBezTo>
                  <a:lnTo>
                    <a:pt x="776" y="229"/>
                  </a:lnTo>
                  <a:cubicBezTo>
                    <a:pt x="662" y="297"/>
                    <a:pt x="617" y="274"/>
                    <a:pt x="503" y="297"/>
                  </a:cubicBezTo>
                  <a:cubicBezTo>
                    <a:pt x="411" y="320"/>
                    <a:pt x="343" y="320"/>
                    <a:pt x="274" y="320"/>
                  </a:cubicBezTo>
                  <a:lnTo>
                    <a:pt x="206" y="320"/>
                  </a:lnTo>
                  <a:cubicBezTo>
                    <a:pt x="183" y="297"/>
                    <a:pt x="160" y="274"/>
                    <a:pt x="137" y="229"/>
                  </a:cubicBezTo>
                  <a:cubicBezTo>
                    <a:pt x="92" y="160"/>
                    <a:pt x="46" y="92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43;p70">
              <a:extLst>
                <a:ext uri="{FF2B5EF4-FFF2-40B4-BE49-F238E27FC236}">
                  <a16:creationId xmlns:a16="http://schemas.microsoft.com/office/drawing/2014/main" id="{DE53611A-EFAC-4739-A512-EA0959CEE00A}"/>
                </a:ext>
              </a:extLst>
            </p:cNvPr>
            <p:cNvSpPr/>
            <p:nvPr/>
          </p:nvSpPr>
          <p:spPr>
            <a:xfrm>
              <a:off x="5235444" y="1956270"/>
              <a:ext cx="565447" cy="473857"/>
            </a:xfrm>
            <a:custGeom>
              <a:avLst/>
              <a:gdLst/>
              <a:ahLst/>
              <a:cxnLst/>
              <a:rect l="l" t="t" r="r" b="b"/>
              <a:pathLst>
                <a:path w="24059" h="20162" extrusionOk="0">
                  <a:moveTo>
                    <a:pt x="19066" y="0"/>
                  </a:moveTo>
                  <a:cubicBezTo>
                    <a:pt x="18471" y="0"/>
                    <a:pt x="17876" y="66"/>
                    <a:pt x="17302" y="191"/>
                  </a:cubicBezTo>
                  <a:cubicBezTo>
                    <a:pt x="11755" y="1332"/>
                    <a:pt x="2945" y="5303"/>
                    <a:pt x="0" y="8134"/>
                  </a:cubicBezTo>
                  <a:cubicBezTo>
                    <a:pt x="0" y="8134"/>
                    <a:pt x="12681" y="20162"/>
                    <a:pt x="17298" y="20162"/>
                  </a:cubicBezTo>
                  <a:cubicBezTo>
                    <a:pt x="17411" y="20162"/>
                    <a:pt x="17519" y="20155"/>
                    <a:pt x="17621" y="20140"/>
                  </a:cubicBezTo>
                  <a:lnTo>
                    <a:pt x="17370" y="16739"/>
                  </a:lnTo>
                  <a:cubicBezTo>
                    <a:pt x="17370" y="16739"/>
                    <a:pt x="13490" y="16282"/>
                    <a:pt x="13946" y="16054"/>
                  </a:cubicBezTo>
                  <a:cubicBezTo>
                    <a:pt x="14426" y="15826"/>
                    <a:pt x="17667" y="14593"/>
                    <a:pt x="18306" y="14228"/>
                  </a:cubicBezTo>
                  <a:cubicBezTo>
                    <a:pt x="18811" y="13958"/>
                    <a:pt x="19187" y="13929"/>
                    <a:pt x="19323" y="13929"/>
                  </a:cubicBezTo>
                  <a:cubicBezTo>
                    <a:pt x="19360" y="13929"/>
                    <a:pt x="19379" y="13931"/>
                    <a:pt x="19379" y="13931"/>
                  </a:cubicBezTo>
                  <a:lnTo>
                    <a:pt x="23967" y="3272"/>
                  </a:lnTo>
                  <a:cubicBezTo>
                    <a:pt x="24058" y="2633"/>
                    <a:pt x="22917" y="1126"/>
                    <a:pt x="22369" y="807"/>
                  </a:cubicBezTo>
                  <a:cubicBezTo>
                    <a:pt x="21375" y="250"/>
                    <a:pt x="20221" y="0"/>
                    <a:pt x="19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44;p70">
              <a:extLst>
                <a:ext uri="{FF2B5EF4-FFF2-40B4-BE49-F238E27FC236}">
                  <a16:creationId xmlns:a16="http://schemas.microsoft.com/office/drawing/2014/main" id="{01988A0E-BE05-4723-A89E-9E71A44968CB}"/>
                </a:ext>
              </a:extLst>
            </p:cNvPr>
            <p:cNvSpPr/>
            <p:nvPr/>
          </p:nvSpPr>
          <p:spPr>
            <a:xfrm>
              <a:off x="5207100" y="1959654"/>
              <a:ext cx="458604" cy="166750"/>
            </a:xfrm>
            <a:custGeom>
              <a:avLst/>
              <a:gdLst/>
              <a:ahLst/>
              <a:cxnLst/>
              <a:rect l="l" t="t" r="r" b="b"/>
              <a:pathLst>
                <a:path w="19513" h="7095" extrusionOk="0">
                  <a:moveTo>
                    <a:pt x="19284" y="1"/>
                  </a:moveTo>
                  <a:cubicBezTo>
                    <a:pt x="16613" y="69"/>
                    <a:pt x="13897" y="1142"/>
                    <a:pt x="11409" y="2010"/>
                  </a:cubicBezTo>
                  <a:cubicBezTo>
                    <a:pt x="7574" y="3379"/>
                    <a:pt x="3808" y="5000"/>
                    <a:pt x="179" y="6780"/>
                  </a:cubicBezTo>
                  <a:cubicBezTo>
                    <a:pt x="0" y="6859"/>
                    <a:pt x="115" y="7094"/>
                    <a:pt x="268" y="7094"/>
                  </a:cubicBezTo>
                  <a:cubicBezTo>
                    <a:pt x="291" y="7094"/>
                    <a:pt x="315" y="7089"/>
                    <a:pt x="339" y="7077"/>
                  </a:cubicBezTo>
                  <a:cubicBezTo>
                    <a:pt x="3968" y="5274"/>
                    <a:pt x="7689" y="3676"/>
                    <a:pt x="11500" y="2329"/>
                  </a:cubicBezTo>
                  <a:cubicBezTo>
                    <a:pt x="13943" y="1462"/>
                    <a:pt x="16659" y="412"/>
                    <a:pt x="19284" y="343"/>
                  </a:cubicBezTo>
                  <a:cubicBezTo>
                    <a:pt x="19512" y="343"/>
                    <a:pt x="19512" y="1"/>
                    <a:pt x="19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45;p70">
              <a:extLst>
                <a:ext uri="{FF2B5EF4-FFF2-40B4-BE49-F238E27FC236}">
                  <a16:creationId xmlns:a16="http://schemas.microsoft.com/office/drawing/2014/main" id="{7EA0C171-A66C-4D89-9FD8-0AE3F1AF9D35}"/>
                </a:ext>
              </a:extLst>
            </p:cNvPr>
            <p:cNvSpPr/>
            <p:nvPr/>
          </p:nvSpPr>
          <p:spPr>
            <a:xfrm>
              <a:off x="5624898" y="1985765"/>
              <a:ext cx="204942" cy="312137"/>
            </a:xfrm>
            <a:custGeom>
              <a:avLst/>
              <a:gdLst/>
              <a:ahLst/>
              <a:cxnLst/>
              <a:rect l="l" t="t" r="r" b="b"/>
              <a:pathLst>
                <a:path w="8720" h="13281" extrusionOk="0">
                  <a:moveTo>
                    <a:pt x="4312" y="0"/>
                  </a:moveTo>
                  <a:cubicBezTo>
                    <a:pt x="4054" y="0"/>
                    <a:pt x="3847" y="30"/>
                    <a:pt x="3721" y="54"/>
                  </a:cubicBezTo>
                  <a:cubicBezTo>
                    <a:pt x="3196" y="145"/>
                    <a:pt x="1416" y="237"/>
                    <a:pt x="1530" y="4391"/>
                  </a:cubicBezTo>
                  <a:cubicBezTo>
                    <a:pt x="1530" y="4482"/>
                    <a:pt x="1484" y="4551"/>
                    <a:pt x="1393" y="4551"/>
                  </a:cubicBezTo>
                  <a:cubicBezTo>
                    <a:pt x="1348" y="4551"/>
                    <a:pt x="1295" y="4549"/>
                    <a:pt x="1237" y="4549"/>
                  </a:cubicBezTo>
                  <a:cubicBezTo>
                    <a:pt x="848" y="4549"/>
                    <a:pt x="214" y="4601"/>
                    <a:pt x="115" y="5395"/>
                  </a:cubicBezTo>
                  <a:cubicBezTo>
                    <a:pt x="0" y="6308"/>
                    <a:pt x="891" y="6833"/>
                    <a:pt x="1416" y="6856"/>
                  </a:cubicBezTo>
                  <a:cubicBezTo>
                    <a:pt x="1575" y="6856"/>
                    <a:pt x="1918" y="6902"/>
                    <a:pt x="2032" y="7016"/>
                  </a:cubicBezTo>
                  <a:cubicBezTo>
                    <a:pt x="2351" y="7358"/>
                    <a:pt x="2488" y="8111"/>
                    <a:pt x="2739" y="9047"/>
                  </a:cubicBezTo>
                  <a:cubicBezTo>
                    <a:pt x="3287" y="11147"/>
                    <a:pt x="1644" y="12083"/>
                    <a:pt x="1644" y="12083"/>
                  </a:cubicBezTo>
                  <a:cubicBezTo>
                    <a:pt x="1644" y="12083"/>
                    <a:pt x="4068" y="13280"/>
                    <a:pt x="5671" y="13280"/>
                  </a:cubicBezTo>
                  <a:cubicBezTo>
                    <a:pt x="6473" y="13280"/>
                    <a:pt x="7069" y="12981"/>
                    <a:pt x="7053" y="12083"/>
                  </a:cubicBezTo>
                  <a:cubicBezTo>
                    <a:pt x="7053" y="12083"/>
                    <a:pt x="6620" y="7130"/>
                    <a:pt x="6643" y="7107"/>
                  </a:cubicBezTo>
                  <a:cubicBezTo>
                    <a:pt x="7076" y="6696"/>
                    <a:pt x="8720" y="6491"/>
                    <a:pt x="7693" y="2976"/>
                  </a:cubicBezTo>
                  <a:cubicBezTo>
                    <a:pt x="6919" y="405"/>
                    <a:pt x="5268" y="0"/>
                    <a:pt x="43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46;p70">
              <a:extLst>
                <a:ext uri="{FF2B5EF4-FFF2-40B4-BE49-F238E27FC236}">
                  <a16:creationId xmlns:a16="http://schemas.microsoft.com/office/drawing/2014/main" id="{B86A5B9F-96A1-44AC-B5CA-35500D060B19}"/>
                </a:ext>
              </a:extLst>
            </p:cNvPr>
            <p:cNvSpPr/>
            <p:nvPr/>
          </p:nvSpPr>
          <p:spPr>
            <a:xfrm>
              <a:off x="5611008" y="1977915"/>
              <a:ext cx="141039" cy="114269"/>
            </a:xfrm>
            <a:custGeom>
              <a:avLst/>
              <a:gdLst/>
              <a:ahLst/>
              <a:cxnLst/>
              <a:rect l="l" t="t" r="r" b="b"/>
              <a:pathLst>
                <a:path w="6001" h="4862" extrusionOk="0">
                  <a:moveTo>
                    <a:pt x="5096" y="0"/>
                  </a:moveTo>
                  <a:cubicBezTo>
                    <a:pt x="1" y="0"/>
                    <a:pt x="2052" y="4862"/>
                    <a:pt x="2052" y="4862"/>
                  </a:cubicBezTo>
                  <a:cubicBezTo>
                    <a:pt x="2646" y="4497"/>
                    <a:pt x="6001" y="46"/>
                    <a:pt x="6001" y="46"/>
                  </a:cubicBezTo>
                  <a:cubicBezTo>
                    <a:pt x="5677" y="15"/>
                    <a:pt x="5376" y="0"/>
                    <a:pt x="5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647;p70">
              <a:extLst>
                <a:ext uri="{FF2B5EF4-FFF2-40B4-BE49-F238E27FC236}">
                  <a16:creationId xmlns:a16="http://schemas.microsoft.com/office/drawing/2014/main" id="{423F5E9C-8670-42F1-8BF1-06887C747FF6}"/>
                </a:ext>
              </a:extLst>
            </p:cNvPr>
            <p:cNvSpPr/>
            <p:nvPr/>
          </p:nvSpPr>
          <p:spPr>
            <a:xfrm>
              <a:off x="5637237" y="2108611"/>
              <a:ext cx="28979" cy="18990"/>
            </a:xfrm>
            <a:custGeom>
              <a:avLst/>
              <a:gdLst/>
              <a:ahLst/>
              <a:cxnLst/>
              <a:rect l="l" t="t" r="r" b="b"/>
              <a:pathLst>
                <a:path w="1233" h="808" extrusionOk="0">
                  <a:moveTo>
                    <a:pt x="503" y="0"/>
                  </a:moveTo>
                  <a:cubicBezTo>
                    <a:pt x="198" y="0"/>
                    <a:pt x="0" y="419"/>
                    <a:pt x="0" y="419"/>
                  </a:cubicBezTo>
                  <a:lnTo>
                    <a:pt x="1233" y="807"/>
                  </a:lnTo>
                  <a:cubicBezTo>
                    <a:pt x="959" y="186"/>
                    <a:pt x="707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648;p70">
              <a:extLst>
                <a:ext uri="{FF2B5EF4-FFF2-40B4-BE49-F238E27FC236}">
                  <a16:creationId xmlns:a16="http://schemas.microsoft.com/office/drawing/2014/main" id="{0E5A85F5-9C6A-419F-8CF6-E71C58022EC9}"/>
                </a:ext>
              </a:extLst>
            </p:cNvPr>
            <p:cNvSpPr/>
            <p:nvPr/>
          </p:nvSpPr>
          <p:spPr>
            <a:xfrm>
              <a:off x="5767063" y="2086260"/>
              <a:ext cx="30060" cy="21176"/>
            </a:xfrm>
            <a:custGeom>
              <a:avLst/>
              <a:gdLst/>
              <a:ahLst/>
              <a:cxnLst/>
              <a:rect l="l" t="t" r="r" b="b"/>
              <a:pathLst>
                <a:path w="1279" h="901" extrusionOk="0">
                  <a:moveTo>
                    <a:pt x="1255" y="1"/>
                  </a:moveTo>
                  <a:lnTo>
                    <a:pt x="0" y="640"/>
                  </a:lnTo>
                  <a:cubicBezTo>
                    <a:pt x="0" y="640"/>
                    <a:pt x="371" y="901"/>
                    <a:pt x="686" y="901"/>
                  </a:cubicBezTo>
                  <a:cubicBezTo>
                    <a:pt x="777" y="901"/>
                    <a:pt x="864" y="879"/>
                    <a:pt x="936" y="822"/>
                  </a:cubicBezTo>
                  <a:cubicBezTo>
                    <a:pt x="1278" y="594"/>
                    <a:pt x="1255" y="1"/>
                    <a:pt x="1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649;p70">
              <a:extLst>
                <a:ext uri="{FF2B5EF4-FFF2-40B4-BE49-F238E27FC236}">
                  <a16:creationId xmlns:a16="http://schemas.microsoft.com/office/drawing/2014/main" id="{E436DDAF-FE05-48A8-B88C-C6ECFDE2BFD1}"/>
                </a:ext>
              </a:extLst>
            </p:cNvPr>
            <p:cNvSpPr/>
            <p:nvPr/>
          </p:nvSpPr>
          <p:spPr>
            <a:xfrm>
              <a:off x="5774019" y="2064803"/>
              <a:ext cx="17204" cy="21481"/>
            </a:xfrm>
            <a:custGeom>
              <a:avLst/>
              <a:gdLst/>
              <a:ahLst/>
              <a:cxnLst/>
              <a:rect l="l" t="t" r="r" b="b"/>
              <a:pathLst>
                <a:path w="732" h="914" extrusionOk="0">
                  <a:moveTo>
                    <a:pt x="1" y="1"/>
                  </a:moveTo>
                  <a:lnTo>
                    <a:pt x="206" y="914"/>
                  </a:lnTo>
                  <a:lnTo>
                    <a:pt x="640" y="708"/>
                  </a:lnTo>
                  <a:cubicBezTo>
                    <a:pt x="708" y="685"/>
                    <a:pt x="731" y="571"/>
                    <a:pt x="663" y="52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650;p70">
              <a:extLst>
                <a:ext uri="{FF2B5EF4-FFF2-40B4-BE49-F238E27FC236}">
                  <a16:creationId xmlns:a16="http://schemas.microsoft.com/office/drawing/2014/main" id="{8AF241DF-9752-481D-86B3-589DBF471339}"/>
                </a:ext>
              </a:extLst>
            </p:cNvPr>
            <p:cNvSpPr/>
            <p:nvPr/>
          </p:nvSpPr>
          <p:spPr>
            <a:xfrm>
              <a:off x="5734183" y="2043768"/>
              <a:ext cx="17345" cy="14078"/>
            </a:xfrm>
            <a:custGeom>
              <a:avLst/>
              <a:gdLst/>
              <a:ahLst/>
              <a:cxnLst/>
              <a:rect l="l" t="t" r="r" b="b"/>
              <a:pathLst>
                <a:path w="738" h="599" extrusionOk="0">
                  <a:moveTo>
                    <a:pt x="462" y="1"/>
                  </a:moveTo>
                  <a:cubicBezTo>
                    <a:pt x="379" y="1"/>
                    <a:pt x="291" y="25"/>
                    <a:pt x="212" y="74"/>
                  </a:cubicBezTo>
                  <a:cubicBezTo>
                    <a:pt x="71" y="175"/>
                    <a:pt x="1" y="599"/>
                    <a:pt x="66" y="599"/>
                  </a:cubicBezTo>
                  <a:cubicBezTo>
                    <a:pt x="74" y="599"/>
                    <a:pt x="85" y="592"/>
                    <a:pt x="98" y="576"/>
                  </a:cubicBezTo>
                  <a:cubicBezTo>
                    <a:pt x="349" y="211"/>
                    <a:pt x="737" y="120"/>
                    <a:pt x="737" y="120"/>
                  </a:cubicBezTo>
                  <a:cubicBezTo>
                    <a:pt x="672" y="42"/>
                    <a:pt x="571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651;p70">
              <a:extLst>
                <a:ext uri="{FF2B5EF4-FFF2-40B4-BE49-F238E27FC236}">
                  <a16:creationId xmlns:a16="http://schemas.microsoft.com/office/drawing/2014/main" id="{B166BBDC-58D2-4DCF-9192-7B0D124F6744}"/>
                </a:ext>
              </a:extLst>
            </p:cNvPr>
            <p:cNvSpPr/>
            <p:nvPr/>
          </p:nvSpPr>
          <p:spPr>
            <a:xfrm>
              <a:off x="5772962" y="2028868"/>
              <a:ext cx="22022" cy="8602"/>
            </a:xfrm>
            <a:custGeom>
              <a:avLst/>
              <a:gdLst/>
              <a:ahLst/>
              <a:cxnLst/>
              <a:rect l="l" t="t" r="r" b="b"/>
              <a:pathLst>
                <a:path w="937" h="366" extrusionOk="0">
                  <a:moveTo>
                    <a:pt x="388" y="0"/>
                  </a:moveTo>
                  <a:cubicBezTo>
                    <a:pt x="160" y="23"/>
                    <a:pt x="0" y="183"/>
                    <a:pt x="23" y="366"/>
                  </a:cubicBezTo>
                  <a:cubicBezTo>
                    <a:pt x="23" y="366"/>
                    <a:pt x="204" y="269"/>
                    <a:pt x="470" y="269"/>
                  </a:cubicBezTo>
                  <a:cubicBezTo>
                    <a:pt x="569" y="269"/>
                    <a:pt x="681" y="283"/>
                    <a:pt x="799" y="320"/>
                  </a:cubicBezTo>
                  <a:cubicBezTo>
                    <a:pt x="810" y="323"/>
                    <a:pt x="819" y="324"/>
                    <a:pt x="826" y="324"/>
                  </a:cubicBezTo>
                  <a:cubicBezTo>
                    <a:pt x="937" y="324"/>
                    <a:pt x="582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652;p70">
              <a:extLst>
                <a:ext uri="{FF2B5EF4-FFF2-40B4-BE49-F238E27FC236}">
                  <a16:creationId xmlns:a16="http://schemas.microsoft.com/office/drawing/2014/main" id="{684498F6-393E-43B0-8B88-C03E58BC9124}"/>
                </a:ext>
              </a:extLst>
            </p:cNvPr>
            <p:cNvSpPr/>
            <p:nvPr/>
          </p:nvSpPr>
          <p:spPr>
            <a:xfrm>
              <a:off x="5751504" y="2064732"/>
              <a:ext cx="9142" cy="13067"/>
            </a:xfrm>
            <a:custGeom>
              <a:avLst/>
              <a:gdLst/>
              <a:ahLst/>
              <a:cxnLst/>
              <a:rect l="l" t="t" r="r" b="b"/>
              <a:pathLst>
                <a:path w="389" h="556" extrusionOk="0">
                  <a:moveTo>
                    <a:pt x="114" y="0"/>
                  </a:moveTo>
                  <a:cubicBezTo>
                    <a:pt x="106" y="0"/>
                    <a:pt x="98" y="1"/>
                    <a:pt x="91" y="4"/>
                  </a:cubicBezTo>
                  <a:cubicBezTo>
                    <a:pt x="23" y="49"/>
                    <a:pt x="0" y="186"/>
                    <a:pt x="69" y="346"/>
                  </a:cubicBezTo>
                  <a:cubicBezTo>
                    <a:pt x="130" y="469"/>
                    <a:pt x="228" y="555"/>
                    <a:pt x="297" y="555"/>
                  </a:cubicBezTo>
                  <a:cubicBezTo>
                    <a:pt x="305" y="555"/>
                    <a:pt x="313" y="554"/>
                    <a:pt x="320" y="552"/>
                  </a:cubicBezTo>
                  <a:cubicBezTo>
                    <a:pt x="388" y="529"/>
                    <a:pt x="388" y="369"/>
                    <a:pt x="343" y="232"/>
                  </a:cubicBezTo>
                  <a:cubicBezTo>
                    <a:pt x="281" y="89"/>
                    <a:pt x="183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653;p70">
              <a:extLst>
                <a:ext uri="{FF2B5EF4-FFF2-40B4-BE49-F238E27FC236}">
                  <a16:creationId xmlns:a16="http://schemas.microsoft.com/office/drawing/2014/main" id="{3D174D54-3627-40DF-9769-4C3AB4F50FFB}"/>
                </a:ext>
              </a:extLst>
            </p:cNvPr>
            <p:cNvSpPr/>
            <p:nvPr/>
          </p:nvSpPr>
          <p:spPr>
            <a:xfrm>
              <a:off x="5778861" y="2052394"/>
              <a:ext cx="8602" cy="12527"/>
            </a:xfrm>
            <a:custGeom>
              <a:avLst/>
              <a:gdLst/>
              <a:ahLst/>
              <a:cxnLst/>
              <a:rect l="l" t="t" r="r" b="b"/>
              <a:pathLst>
                <a:path w="366" h="533" extrusionOk="0">
                  <a:moveTo>
                    <a:pt x="113" y="0"/>
                  </a:moveTo>
                  <a:cubicBezTo>
                    <a:pt x="106" y="0"/>
                    <a:pt x="99" y="1"/>
                    <a:pt x="92" y="4"/>
                  </a:cubicBezTo>
                  <a:cubicBezTo>
                    <a:pt x="23" y="27"/>
                    <a:pt x="0" y="164"/>
                    <a:pt x="69" y="300"/>
                  </a:cubicBezTo>
                  <a:cubicBezTo>
                    <a:pt x="110" y="444"/>
                    <a:pt x="206" y="532"/>
                    <a:pt x="275" y="532"/>
                  </a:cubicBezTo>
                  <a:cubicBezTo>
                    <a:pt x="283" y="532"/>
                    <a:pt x="290" y="531"/>
                    <a:pt x="297" y="529"/>
                  </a:cubicBezTo>
                  <a:cubicBezTo>
                    <a:pt x="365" y="483"/>
                    <a:pt x="365" y="346"/>
                    <a:pt x="320" y="209"/>
                  </a:cubicBezTo>
                  <a:cubicBezTo>
                    <a:pt x="258" y="86"/>
                    <a:pt x="179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654;p70">
              <a:extLst>
                <a:ext uri="{FF2B5EF4-FFF2-40B4-BE49-F238E27FC236}">
                  <a16:creationId xmlns:a16="http://schemas.microsoft.com/office/drawing/2014/main" id="{B20D7185-0254-4C10-AA2B-27B387A6EA3A}"/>
                </a:ext>
              </a:extLst>
            </p:cNvPr>
            <p:cNvSpPr/>
            <p:nvPr/>
          </p:nvSpPr>
          <p:spPr>
            <a:xfrm>
              <a:off x="5643136" y="1985154"/>
              <a:ext cx="105127" cy="107665"/>
            </a:xfrm>
            <a:custGeom>
              <a:avLst/>
              <a:gdLst/>
              <a:ahLst/>
              <a:cxnLst/>
              <a:rect l="l" t="t" r="r" b="b"/>
              <a:pathLst>
                <a:path w="4473" h="4581" extrusionOk="0">
                  <a:moveTo>
                    <a:pt x="4246" y="0"/>
                  </a:moveTo>
                  <a:cubicBezTo>
                    <a:pt x="4166" y="0"/>
                    <a:pt x="4086" y="57"/>
                    <a:pt x="4086" y="171"/>
                  </a:cubicBezTo>
                  <a:cubicBezTo>
                    <a:pt x="4153" y="2077"/>
                    <a:pt x="2348" y="4240"/>
                    <a:pt x="384" y="4240"/>
                  </a:cubicBezTo>
                  <a:cubicBezTo>
                    <a:pt x="325" y="4240"/>
                    <a:pt x="265" y="4238"/>
                    <a:pt x="206" y="4234"/>
                  </a:cubicBezTo>
                  <a:cubicBezTo>
                    <a:pt x="0" y="4234"/>
                    <a:pt x="0" y="4554"/>
                    <a:pt x="206" y="4577"/>
                  </a:cubicBezTo>
                  <a:cubicBezTo>
                    <a:pt x="257" y="4579"/>
                    <a:pt x="309" y="4581"/>
                    <a:pt x="360" y="4581"/>
                  </a:cubicBezTo>
                  <a:cubicBezTo>
                    <a:pt x="2514" y="4581"/>
                    <a:pt x="4473" y="2267"/>
                    <a:pt x="4406" y="171"/>
                  </a:cubicBezTo>
                  <a:cubicBezTo>
                    <a:pt x="4406" y="57"/>
                    <a:pt x="4326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655;p70">
              <a:extLst>
                <a:ext uri="{FF2B5EF4-FFF2-40B4-BE49-F238E27FC236}">
                  <a16:creationId xmlns:a16="http://schemas.microsoft.com/office/drawing/2014/main" id="{96ED7055-271E-4E10-B0E0-6E822F66CDFE}"/>
                </a:ext>
              </a:extLst>
            </p:cNvPr>
            <p:cNvSpPr/>
            <p:nvPr/>
          </p:nvSpPr>
          <p:spPr>
            <a:xfrm>
              <a:off x="5656556" y="2157072"/>
              <a:ext cx="33280" cy="33280"/>
            </a:xfrm>
            <a:custGeom>
              <a:avLst/>
              <a:gdLst/>
              <a:ahLst/>
              <a:cxnLst/>
              <a:rect l="l" t="t" r="r" b="b"/>
              <a:pathLst>
                <a:path w="1416" h="1416" extrusionOk="0">
                  <a:moveTo>
                    <a:pt x="708" y="1"/>
                  </a:moveTo>
                  <a:cubicBezTo>
                    <a:pt x="320" y="1"/>
                    <a:pt x="0" y="320"/>
                    <a:pt x="0" y="708"/>
                  </a:cubicBezTo>
                  <a:cubicBezTo>
                    <a:pt x="0" y="1096"/>
                    <a:pt x="320" y="1416"/>
                    <a:pt x="708" y="1416"/>
                  </a:cubicBezTo>
                  <a:cubicBezTo>
                    <a:pt x="1096" y="1416"/>
                    <a:pt x="1415" y="1096"/>
                    <a:pt x="1415" y="708"/>
                  </a:cubicBezTo>
                  <a:cubicBezTo>
                    <a:pt x="1415" y="320"/>
                    <a:pt x="1096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656;p70">
              <a:extLst>
                <a:ext uri="{FF2B5EF4-FFF2-40B4-BE49-F238E27FC236}">
                  <a16:creationId xmlns:a16="http://schemas.microsoft.com/office/drawing/2014/main" id="{E154B88D-E0F3-4C71-BFE7-A4C31C23A38A}"/>
                </a:ext>
              </a:extLst>
            </p:cNvPr>
            <p:cNvSpPr/>
            <p:nvPr/>
          </p:nvSpPr>
          <p:spPr>
            <a:xfrm>
              <a:off x="5656556" y="2190328"/>
              <a:ext cx="33280" cy="33303"/>
            </a:xfrm>
            <a:custGeom>
              <a:avLst/>
              <a:gdLst/>
              <a:ahLst/>
              <a:cxnLst/>
              <a:rect l="l" t="t" r="r" b="b"/>
              <a:pathLst>
                <a:path w="1416" h="1417" extrusionOk="0">
                  <a:moveTo>
                    <a:pt x="708" y="1"/>
                  </a:moveTo>
                  <a:cubicBezTo>
                    <a:pt x="320" y="1"/>
                    <a:pt x="0" y="320"/>
                    <a:pt x="0" y="708"/>
                  </a:cubicBezTo>
                  <a:cubicBezTo>
                    <a:pt x="0" y="1096"/>
                    <a:pt x="320" y="1416"/>
                    <a:pt x="708" y="1416"/>
                  </a:cubicBezTo>
                  <a:cubicBezTo>
                    <a:pt x="1096" y="1416"/>
                    <a:pt x="1415" y="1096"/>
                    <a:pt x="1415" y="708"/>
                  </a:cubicBezTo>
                  <a:cubicBezTo>
                    <a:pt x="1415" y="320"/>
                    <a:pt x="1096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657;p70">
              <a:extLst>
                <a:ext uri="{FF2B5EF4-FFF2-40B4-BE49-F238E27FC236}">
                  <a16:creationId xmlns:a16="http://schemas.microsoft.com/office/drawing/2014/main" id="{734C51D3-1034-40FB-B393-A63E4242206D}"/>
                </a:ext>
              </a:extLst>
            </p:cNvPr>
            <p:cNvSpPr/>
            <p:nvPr/>
          </p:nvSpPr>
          <p:spPr>
            <a:xfrm>
              <a:off x="5651174" y="2136156"/>
              <a:ext cx="45101" cy="34901"/>
            </a:xfrm>
            <a:custGeom>
              <a:avLst/>
              <a:gdLst/>
              <a:ahLst/>
              <a:cxnLst/>
              <a:rect l="l" t="t" r="r" b="b"/>
              <a:pathLst>
                <a:path w="1919" h="1485" extrusionOk="0">
                  <a:moveTo>
                    <a:pt x="1" y="0"/>
                  </a:moveTo>
                  <a:lnTo>
                    <a:pt x="937" y="1484"/>
                  </a:lnTo>
                  <a:lnTo>
                    <a:pt x="1918" y="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658;p70">
              <a:extLst>
                <a:ext uri="{FF2B5EF4-FFF2-40B4-BE49-F238E27FC236}">
                  <a16:creationId xmlns:a16="http://schemas.microsoft.com/office/drawing/2014/main" id="{2F2AAB30-BF02-49BE-A952-5EA3FC13CC05}"/>
                </a:ext>
              </a:extLst>
            </p:cNvPr>
            <p:cNvSpPr/>
            <p:nvPr/>
          </p:nvSpPr>
          <p:spPr>
            <a:xfrm>
              <a:off x="5683912" y="3842580"/>
              <a:ext cx="107312" cy="150228"/>
            </a:xfrm>
            <a:custGeom>
              <a:avLst/>
              <a:gdLst/>
              <a:ahLst/>
              <a:cxnLst/>
              <a:rect l="l" t="t" r="r" b="b"/>
              <a:pathLst>
                <a:path w="4566" h="6392" extrusionOk="0">
                  <a:moveTo>
                    <a:pt x="4565" y="1"/>
                  </a:moveTo>
                  <a:lnTo>
                    <a:pt x="0" y="115"/>
                  </a:lnTo>
                  <a:lnTo>
                    <a:pt x="616" y="4383"/>
                  </a:lnTo>
                  <a:cubicBezTo>
                    <a:pt x="616" y="4383"/>
                    <a:pt x="1291" y="6391"/>
                    <a:pt x="2034" y="6391"/>
                  </a:cubicBezTo>
                  <a:cubicBezTo>
                    <a:pt x="2177" y="6391"/>
                    <a:pt x="2322" y="6317"/>
                    <a:pt x="2465" y="6141"/>
                  </a:cubicBezTo>
                  <a:cubicBezTo>
                    <a:pt x="3378" y="5045"/>
                    <a:pt x="4268" y="4452"/>
                    <a:pt x="4268" y="4452"/>
                  </a:cubicBezTo>
                  <a:lnTo>
                    <a:pt x="456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659;p70">
              <a:extLst>
                <a:ext uri="{FF2B5EF4-FFF2-40B4-BE49-F238E27FC236}">
                  <a16:creationId xmlns:a16="http://schemas.microsoft.com/office/drawing/2014/main" id="{D8A8EEA7-5E21-40F9-825A-5ACAFC3C9B8E}"/>
                </a:ext>
              </a:extLst>
            </p:cNvPr>
            <p:cNvSpPr/>
            <p:nvPr/>
          </p:nvSpPr>
          <p:spPr>
            <a:xfrm>
              <a:off x="5363107" y="3847421"/>
              <a:ext cx="90156" cy="121273"/>
            </a:xfrm>
            <a:custGeom>
              <a:avLst/>
              <a:gdLst/>
              <a:ahLst/>
              <a:cxnLst/>
              <a:rect l="l" t="t" r="r" b="b"/>
              <a:pathLst>
                <a:path w="3836" h="5160" extrusionOk="0">
                  <a:moveTo>
                    <a:pt x="1" y="0"/>
                  </a:moveTo>
                  <a:lnTo>
                    <a:pt x="115" y="3949"/>
                  </a:lnTo>
                  <a:cubicBezTo>
                    <a:pt x="115" y="3949"/>
                    <a:pt x="457" y="5113"/>
                    <a:pt x="1119" y="5159"/>
                  </a:cubicBezTo>
                  <a:cubicBezTo>
                    <a:pt x="1124" y="5159"/>
                    <a:pt x="1128" y="5159"/>
                    <a:pt x="1133" y="5159"/>
                  </a:cubicBezTo>
                  <a:cubicBezTo>
                    <a:pt x="1510" y="5159"/>
                    <a:pt x="2511" y="4291"/>
                    <a:pt x="2511" y="4291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660;p70">
              <a:extLst>
                <a:ext uri="{FF2B5EF4-FFF2-40B4-BE49-F238E27FC236}">
                  <a16:creationId xmlns:a16="http://schemas.microsoft.com/office/drawing/2014/main" id="{D66127EB-BD44-4AF8-B824-D2D83D4BE155}"/>
                </a:ext>
              </a:extLst>
            </p:cNvPr>
            <p:cNvSpPr/>
            <p:nvPr/>
          </p:nvSpPr>
          <p:spPr>
            <a:xfrm>
              <a:off x="5686051" y="3929891"/>
              <a:ext cx="193684" cy="95115"/>
            </a:xfrm>
            <a:custGeom>
              <a:avLst/>
              <a:gdLst/>
              <a:ahLst/>
              <a:cxnLst/>
              <a:rect l="l" t="t" r="r" b="b"/>
              <a:pathLst>
                <a:path w="8241" h="4047" extrusionOk="0">
                  <a:moveTo>
                    <a:pt x="586" y="0"/>
                  </a:moveTo>
                  <a:cubicBezTo>
                    <a:pt x="566" y="0"/>
                    <a:pt x="546" y="2"/>
                    <a:pt x="525" y="6"/>
                  </a:cubicBezTo>
                  <a:cubicBezTo>
                    <a:pt x="388" y="29"/>
                    <a:pt x="297" y="97"/>
                    <a:pt x="274" y="189"/>
                  </a:cubicBezTo>
                  <a:cubicBezTo>
                    <a:pt x="160" y="828"/>
                    <a:pt x="0" y="3133"/>
                    <a:pt x="69" y="3841"/>
                  </a:cubicBezTo>
                  <a:cubicBezTo>
                    <a:pt x="81" y="3904"/>
                    <a:pt x="466" y="3939"/>
                    <a:pt x="810" y="3939"/>
                  </a:cubicBezTo>
                  <a:cubicBezTo>
                    <a:pt x="1092" y="3939"/>
                    <a:pt x="1347" y="3915"/>
                    <a:pt x="1347" y="3864"/>
                  </a:cubicBezTo>
                  <a:lnTo>
                    <a:pt x="1553" y="3065"/>
                  </a:lnTo>
                  <a:cubicBezTo>
                    <a:pt x="1541" y="2942"/>
                    <a:pt x="1590" y="2885"/>
                    <a:pt x="1656" y="2885"/>
                  </a:cubicBezTo>
                  <a:cubicBezTo>
                    <a:pt x="1725" y="2885"/>
                    <a:pt x="1814" y="2948"/>
                    <a:pt x="1872" y="3065"/>
                  </a:cubicBezTo>
                  <a:lnTo>
                    <a:pt x="2260" y="3886"/>
                  </a:lnTo>
                  <a:cubicBezTo>
                    <a:pt x="2306" y="3978"/>
                    <a:pt x="2420" y="4046"/>
                    <a:pt x="2557" y="4046"/>
                  </a:cubicBezTo>
                  <a:lnTo>
                    <a:pt x="7852" y="4001"/>
                  </a:lnTo>
                  <a:cubicBezTo>
                    <a:pt x="8103" y="4001"/>
                    <a:pt x="8240" y="3772"/>
                    <a:pt x="8058" y="3635"/>
                  </a:cubicBezTo>
                  <a:lnTo>
                    <a:pt x="4474" y="714"/>
                  </a:lnTo>
                  <a:cubicBezTo>
                    <a:pt x="4410" y="671"/>
                    <a:pt x="4330" y="648"/>
                    <a:pt x="4251" y="648"/>
                  </a:cubicBezTo>
                  <a:cubicBezTo>
                    <a:pt x="4164" y="648"/>
                    <a:pt x="4078" y="676"/>
                    <a:pt x="4018" y="737"/>
                  </a:cubicBezTo>
                  <a:cubicBezTo>
                    <a:pt x="3858" y="874"/>
                    <a:pt x="3333" y="1125"/>
                    <a:pt x="2922" y="1262"/>
                  </a:cubicBezTo>
                  <a:cubicBezTo>
                    <a:pt x="2867" y="1280"/>
                    <a:pt x="2807" y="1288"/>
                    <a:pt x="2745" y="1288"/>
                  </a:cubicBezTo>
                  <a:cubicBezTo>
                    <a:pt x="2108" y="1288"/>
                    <a:pt x="1134" y="409"/>
                    <a:pt x="822" y="97"/>
                  </a:cubicBezTo>
                  <a:cubicBezTo>
                    <a:pt x="766" y="41"/>
                    <a:pt x="679" y="0"/>
                    <a:pt x="58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661;p70">
              <a:extLst>
                <a:ext uri="{FF2B5EF4-FFF2-40B4-BE49-F238E27FC236}">
                  <a16:creationId xmlns:a16="http://schemas.microsoft.com/office/drawing/2014/main" id="{1F899BFE-214D-4D50-9DA5-1F822C467F4A}"/>
                </a:ext>
              </a:extLst>
            </p:cNvPr>
            <p:cNvSpPr/>
            <p:nvPr/>
          </p:nvSpPr>
          <p:spPr>
            <a:xfrm>
              <a:off x="5311614" y="3936189"/>
              <a:ext cx="126091" cy="130674"/>
            </a:xfrm>
            <a:custGeom>
              <a:avLst/>
              <a:gdLst/>
              <a:ahLst/>
              <a:cxnLst/>
              <a:rect l="l" t="t" r="r" b="b"/>
              <a:pathLst>
                <a:path w="5365" h="5560" extrusionOk="0">
                  <a:moveTo>
                    <a:pt x="2317" y="1"/>
                  </a:moveTo>
                  <a:cubicBezTo>
                    <a:pt x="2294" y="1"/>
                    <a:pt x="2272" y="12"/>
                    <a:pt x="2260" y="35"/>
                  </a:cubicBezTo>
                  <a:lnTo>
                    <a:pt x="206" y="3436"/>
                  </a:lnTo>
                  <a:cubicBezTo>
                    <a:pt x="0" y="3778"/>
                    <a:pt x="115" y="4166"/>
                    <a:pt x="503" y="4417"/>
                  </a:cubicBezTo>
                  <a:cubicBezTo>
                    <a:pt x="1142" y="4783"/>
                    <a:pt x="1667" y="5536"/>
                    <a:pt x="2078" y="5559"/>
                  </a:cubicBezTo>
                  <a:cubicBezTo>
                    <a:pt x="2088" y="5559"/>
                    <a:pt x="2098" y="5559"/>
                    <a:pt x="2108" y="5559"/>
                  </a:cubicBezTo>
                  <a:cubicBezTo>
                    <a:pt x="2818" y="5559"/>
                    <a:pt x="3936" y="4801"/>
                    <a:pt x="4565" y="4531"/>
                  </a:cubicBezTo>
                  <a:cubicBezTo>
                    <a:pt x="5022" y="4326"/>
                    <a:pt x="5364" y="4052"/>
                    <a:pt x="5296" y="3687"/>
                  </a:cubicBezTo>
                  <a:lnTo>
                    <a:pt x="4794" y="263"/>
                  </a:lnTo>
                  <a:cubicBezTo>
                    <a:pt x="4794" y="235"/>
                    <a:pt x="4768" y="215"/>
                    <a:pt x="4737" y="215"/>
                  </a:cubicBezTo>
                  <a:cubicBezTo>
                    <a:pt x="4718" y="215"/>
                    <a:pt x="4697" y="223"/>
                    <a:pt x="4680" y="240"/>
                  </a:cubicBezTo>
                  <a:lnTo>
                    <a:pt x="3904" y="948"/>
                  </a:lnTo>
                  <a:cubicBezTo>
                    <a:pt x="3792" y="1050"/>
                    <a:pt x="3589" y="1101"/>
                    <a:pt x="3385" y="1101"/>
                  </a:cubicBezTo>
                  <a:cubicBezTo>
                    <a:pt x="3131" y="1101"/>
                    <a:pt x="2874" y="1021"/>
                    <a:pt x="2785" y="857"/>
                  </a:cubicBezTo>
                  <a:cubicBezTo>
                    <a:pt x="2648" y="674"/>
                    <a:pt x="2374" y="35"/>
                    <a:pt x="2374" y="35"/>
                  </a:cubicBezTo>
                  <a:cubicBezTo>
                    <a:pt x="2363" y="12"/>
                    <a:pt x="2340" y="1"/>
                    <a:pt x="23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662;p70">
              <a:extLst>
                <a:ext uri="{FF2B5EF4-FFF2-40B4-BE49-F238E27FC236}">
                  <a16:creationId xmlns:a16="http://schemas.microsoft.com/office/drawing/2014/main" id="{A70235A4-40A6-4B8F-9B11-D16C97CA0A74}"/>
                </a:ext>
              </a:extLst>
            </p:cNvPr>
            <p:cNvSpPr/>
            <p:nvPr/>
          </p:nvSpPr>
          <p:spPr>
            <a:xfrm>
              <a:off x="5263858" y="2586434"/>
              <a:ext cx="726392" cy="1281215"/>
            </a:xfrm>
            <a:custGeom>
              <a:avLst/>
              <a:gdLst/>
              <a:ahLst/>
              <a:cxnLst/>
              <a:rect l="l" t="t" r="r" b="b"/>
              <a:pathLst>
                <a:path w="30907" h="54514" extrusionOk="0">
                  <a:moveTo>
                    <a:pt x="21639" y="1"/>
                  </a:moveTo>
                  <a:cubicBezTo>
                    <a:pt x="19194" y="1"/>
                    <a:pt x="16582" y="313"/>
                    <a:pt x="14290" y="380"/>
                  </a:cubicBezTo>
                  <a:cubicBezTo>
                    <a:pt x="12760" y="3119"/>
                    <a:pt x="11939" y="5105"/>
                    <a:pt x="11048" y="8597"/>
                  </a:cubicBezTo>
                  <a:cubicBezTo>
                    <a:pt x="10021" y="12614"/>
                    <a:pt x="480" y="46715"/>
                    <a:pt x="1" y="54042"/>
                  </a:cubicBezTo>
                  <a:cubicBezTo>
                    <a:pt x="812" y="54230"/>
                    <a:pt x="5074" y="54281"/>
                    <a:pt x="8282" y="54281"/>
                  </a:cubicBezTo>
                  <a:cubicBezTo>
                    <a:pt x="10127" y="54281"/>
                    <a:pt x="11624" y="54264"/>
                    <a:pt x="11916" y="54248"/>
                  </a:cubicBezTo>
                  <a:cubicBezTo>
                    <a:pt x="14472" y="46943"/>
                    <a:pt x="17896" y="23182"/>
                    <a:pt x="18992" y="18572"/>
                  </a:cubicBezTo>
                  <a:cubicBezTo>
                    <a:pt x="19063" y="18257"/>
                    <a:pt x="19318" y="18114"/>
                    <a:pt x="19575" y="18114"/>
                  </a:cubicBezTo>
                  <a:cubicBezTo>
                    <a:pt x="19895" y="18114"/>
                    <a:pt x="20217" y="18338"/>
                    <a:pt x="20179" y="18731"/>
                  </a:cubicBezTo>
                  <a:cubicBezTo>
                    <a:pt x="19539" y="24004"/>
                    <a:pt x="15728" y="46167"/>
                    <a:pt x="14061" y="54270"/>
                  </a:cubicBezTo>
                  <a:cubicBezTo>
                    <a:pt x="14420" y="54456"/>
                    <a:pt x="17552" y="54514"/>
                    <a:pt x="20474" y="54514"/>
                  </a:cubicBezTo>
                  <a:cubicBezTo>
                    <a:pt x="22951" y="54514"/>
                    <a:pt x="25278" y="54472"/>
                    <a:pt x="25634" y="54430"/>
                  </a:cubicBezTo>
                  <a:cubicBezTo>
                    <a:pt x="26478" y="45414"/>
                    <a:pt x="30906" y="11222"/>
                    <a:pt x="24219" y="152"/>
                  </a:cubicBezTo>
                  <a:cubicBezTo>
                    <a:pt x="23396" y="42"/>
                    <a:pt x="22529" y="1"/>
                    <a:pt x="2163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663;p70">
              <a:extLst>
                <a:ext uri="{FF2B5EF4-FFF2-40B4-BE49-F238E27FC236}">
                  <a16:creationId xmlns:a16="http://schemas.microsoft.com/office/drawing/2014/main" id="{982502DF-33D8-48A9-98C7-472AD4A4BE16}"/>
                </a:ext>
              </a:extLst>
            </p:cNvPr>
            <p:cNvSpPr/>
            <p:nvPr/>
          </p:nvSpPr>
          <p:spPr>
            <a:xfrm>
              <a:off x="5809437" y="2600724"/>
              <a:ext cx="78334" cy="1257454"/>
            </a:xfrm>
            <a:custGeom>
              <a:avLst/>
              <a:gdLst/>
              <a:ahLst/>
              <a:cxnLst/>
              <a:rect l="l" t="t" r="r" b="b"/>
              <a:pathLst>
                <a:path w="3333" h="53503" fill="none" extrusionOk="0">
                  <a:moveTo>
                    <a:pt x="365" y="0"/>
                  </a:moveTo>
                  <a:cubicBezTo>
                    <a:pt x="365" y="0"/>
                    <a:pt x="3333" y="7510"/>
                    <a:pt x="3333" y="17028"/>
                  </a:cubicBezTo>
                  <a:cubicBezTo>
                    <a:pt x="3333" y="26569"/>
                    <a:pt x="0" y="53503"/>
                    <a:pt x="0" y="5350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664;p70">
              <a:extLst>
                <a:ext uri="{FF2B5EF4-FFF2-40B4-BE49-F238E27FC236}">
                  <a16:creationId xmlns:a16="http://schemas.microsoft.com/office/drawing/2014/main" id="{2521229F-5F54-4A19-AFB2-443D3FDE416A}"/>
                </a:ext>
              </a:extLst>
            </p:cNvPr>
            <p:cNvSpPr/>
            <p:nvPr/>
          </p:nvSpPr>
          <p:spPr>
            <a:xfrm>
              <a:off x="5311074" y="2610900"/>
              <a:ext cx="324570" cy="1244058"/>
            </a:xfrm>
            <a:custGeom>
              <a:avLst/>
              <a:gdLst/>
              <a:ahLst/>
              <a:cxnLst/>
              <a:rect l="l" t="t" r="r" b="b"/>
              <a:pathLst>
                <a:path w="13810" h="52933" fill="none" extrusionOk="0">
                  <a:moveTo>
                    <a:pt x="1" y="52933"/>
                  </a:moveTo>
                  <a:lnTo>
                    <a:pt x="1381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665;p70">
              <a:extLst>
                <a:ext uri="{FF2B5EF4-FFF2-40B4-BE49-F238E27FC236}">
                  <a16:creationId xmlns:a16="http://schemas.microsoft.com/office/drawing/2014/main" id="{9CD64120-A063-4620-B6F5-4C152FF4F4FF}"/>
                </a:ext>
              </a:extLst>
            </p:cNvPr>
            <p:cNvSpPr/>
            <p:nvPr/>
          </p:nvSpPr>
          <p:spPr>
            <a:xfrm>
              <a:off x="5586261" y="2617340"/>
              <a:ext cx="93916" cy="204942"/>
            </a:xfrm>
            <a:custGeom>
              <a:avLst/>
              <a:gdLst/>
              <a:ahLst/>
              <a:cxnLst/>
              <a:rect l="l" t="t" r="r" b="b"/>
              <a:pathLst>
                <a:path w="3996" h="8720" fill="none" extrusionOk="0">
                  <a:moveTo>
                    <a:pt x="3995" y="1"/>
                  </a:moveTo>
                  <a:cubicBezTo>
                    <a:pt x="3995" y="1"/>
                    <a:pt x="3904" y="8720"/>
                    <a:pt x="1" y="80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666;p70">
              <a:extLst>
                <a:ext uri="{FF2B5EF4-FFF2-40B4-BE49-F238E27FC236}">
                  <a16:creationId xmlns:a16="http://schemas.microsoft.com/office/drawing/2014/main" id="{014EE872-6C66-4E06-80E8-BB66C28E4CDD}"/>
                </a:ext>
              </a:extLst>
            </p:cNvPr>
            <p:cNvSpPr/>
            <p:nvPr/>
          </p:nvSpPr>
          <p:spPr>
            <a:xfrm>
              <a:off x="5779401" y="2612522"/>
              <a:ext cx="92294" cy="219419"/>
            </a:xfrm>
            <a:custGeom>
              <a:avLst/>
              <a:gdLst/>
              <a:ahLst/>
              <a:cxnLst/>
              <a:rect l="l" t="t" r="r" b="b"/>
              <a:pathLst>
                <a:path w="3927" h="9336" fill="none" extrusionOk="0">
                  <a:moveTo>
                    <a:pt x="3926" y="8651"/>
                  </a:moveTo>
                  <a:cubicBezTo>
                    <a:pt x="0" y="9336"/>
                    <a:pt x="548" y="0"/>
                    <a:pt x="548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667;p70">
              <a:extLst>
                <a:ext uri="{FF2B5EF4-FFF2-40B4-BE49-F238E27FC236}">
                  <a16:creationId xmlns:a16="http://schemas.microsoft.com/office/drawing/2014/main" id="{317AA7FE-C2B8-453D-93DB-6AF559C687B4}"/>
                </a:ext>
              </a:extLst>
            </p:cNvPr>
            <p:cNvSpPr/>
            <p:nvPr/>
          </p:nvSpPr>
          <p:spPr>
            <a:xfrm>
              <a:off x="5517070" y="2260600"/>
              <a:ext cx="356768" cy="354089"/>
            </a:xfrm>
            <a:custGeom>
              <a:avLst/>
              <a:gdLst/>
              <a:ahLst/>
              <a:cxnLst/>
              <a:rect l="l" t="t" r="r" b="b"/>
              <a:pathLst>
                <a:path w="15180" h="15066" extrusionOk="0">
                  <a:moveTo>
                    <a:pt x="12760" y="1"/>
                  </a:moveTo>
                  <a:lnTo>
                    <a:pt x="12760" y="1"/>
                  </a:lnTo>
                  <a:cubicBezTo>
                    <a:pt x="11560" y="501"/>
                    <a:pt x="10374" y="665"/>
                    <a:pt x="9338" y="665"/>
                  </a:cubicBezTo>
                  <a:cubicBezTo>
                    <a:pt x="7397" y="665"/>
                    <a:pt x="5981" y="92"/>
                    <a:pt x="5981" y="92"/>
                  </a:cubicBezTo>
                  <a:cubicBezTo>
                    <a:pt x="5205" y="138"/>
                    <a:pt x="3401" y="1051"/>
                    <a:pt x="3401" y="1051"/>
                  </a:cubicBezTo>
                  <a:cubicBezTo>
                    <a:pt x="2466" y="3699"/>
                    <a:pt x="0" y="12053"/>
                    <a:pt x="2808" y="14518"/>
                  </a:cubicBezTo>
                  <a:cubicBezTo>
                    <a:pt x="5371" y="14920"/>
                    <a:pt x="7465" y="15065"/>
                    <a:pt x="9152" y="15065"/>
                  </a:cubicBezTo>
                  <a:cubicBezTo>
                    <a:pt x="13489" y="15065"/>
                    <a:pt x="15134" y="14107"/>
                    <a:pt x="15134" y="14107"/>
                  </a:cubicBezTo>
                  <a:cubicBezTo>
                    <a:pt x="15020" y="13787"/>
                    <a:pt x="14974" y="10729"/>
                    <a:pt x="15065" y="8583"/>
                  </a:cubicBezTo>
                  <a:cubicBezTo>
                    <a:pt x="15179" y="6461"/>
                    <a:pt x="12669" y="229"/>
                    <a:pt x="127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668;p70">
              <a:extLst>
                <a:ext uri="{FF2B5EF4-FFF2-40B4-BE49-F238E27FC236}">
                  <a16:creationId xmlns:a16="http://schemas.microsoft.com/office/drawing/2014/main" id="{069C59CD-B9A3-4D07-90C1-B542D41EF7E7}"/>
                </a:ext>
              </a:extLst>
            </p:cNvPr>
            <p:cNvSpPr/>
            <p:nvPr/>
          </p:nvSpPr>
          <p:spPr>
            <a:xfrm>
              <a:off x="5657073" y="2222526"/>
              <a:ext cx="121273" cy="117630"/>
            </a:xfrm>
            <a:custGeom>
              <a:avLst/>
              <a:gdLst/>
              <a:ahLst/>
              <a:cxnLst/>
              <a:rect l="l" t="t" r="r" b="b"/>
              <a:pathLst>
                <a:path w="5160" h="5005" extrusionOk="0">
                  <a:moveTo>
                    <a:pt x="1302" y="0"/>
                  </a:moveTo>
                  <a:lnTo>
                    <a:pt x="1" y="1689"/>
                  </a:lnTo>
                  <a:cubicBezTo>
                    <a:pt x="982" y="3127"/>
                    <a:pt x="4224" y="4611"/>
                    <a:pt x="4954" y="4999"/>
                  </a:cubicBezTo>
                  <a:cubicBezTo>
                    <a:pt x="4970" y="5003"/>
                    <a:pt x="4985" y="5005"/>
                    <a:pt x="5001" y="5005"/>
                  </a:cubicBezTo>
                  <a:cubicBezTo>
                    <a:pt x="5074" y="5005"/>
                    <a:pt x="5137" y="4961"/>
                    <a:pt x="5137" y="4885"/>
                  </a:cubicBezTo>
                  <a:lnTo>
                    <a:pt x="5159" y="1895"/>
                  </a:lnTo>
                  <a:cubicBezTo>
                    <a:pt x="2854" y="1096"/>
                    <a:pt x="1302" y="0"/>
                    <a:pt x="13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669;p70">
              <a:extLst>
                <a:ext uri="{FF2B5EF4-FFF2-40B4-BE49-F238E27FC236}">
                  <a16:creationId xmlns:a16="http://schemas.microsoft.com/office/drawing/2014/main" id="{0907F5CA-7474-4C6C-84CE-BD328C309B6B}"/>
                </a:ext>
              </a:extLst>
            </p:cNvPr>
            <p:cNvSpPr/>
            <p:nvPr/>
          </p:nvSpPr>
          <p:spPr>
            <a:xfrm>
              <a:off x="5777780" y="2220387"/>
              <a:ext cx="40800" cy="118406"/>
            </a:xfrm>
            <a:custGeom>
              <a:avLst/>
              <a:gdLst/>
              <a:ahLst/>
              <a:cxnLst/>
              <a:rect l="l" t="t" r="r" b="b"/>
              <a:pathLst>
                <a:path w="1736" h="5038" extrusionOk="0">
                  <a:moveTo>
                    <a:pt x="343" y="0"/>
                  </a:moveTo>
                  <a:cubicBezTo>
                    <a:pt x="343" y="0"/>
                    <a:pt x="731" y="1370"/>
                    <a:pt x="1" y="1917"/>
                  </a:cubicBezTo>
                  <a:lnTo>
                    <a:pt x="1005" y="4862"/>
                  </a:lnTo>
                  <a:cubicBezTo>
                    <a:pt x="1055" y="4988"/>
                    <a:pt x="1126" y="5037"/>
                    <a:pt x="1184" y="5037"/>
                  </a:cubicBezTo>
                  <a:cubicBezTo>
                    <a:pt x="1231" y="5037"/>
                    <a:pt x="1269" y="5004"/>
                    <a:pt x="1279" y="4953"/>
                  </a:cubicBezTo>
                  <a:cubicBezTo>
                    <a:pt x="1439" y="4223"/>
                    <a:pt x="1735" y="2579"/>
                    <a:pt x="1530" y="1621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670;p70">
              <a:extLst>
                <a:ext uri="{FF2B5EF4-FFF2-40B4-BE49-F238E27FC236}">
                  <a16:creationId xmlns:a16="http://schemas.microsoft.com/office/drawing/2014/main" id="{73B0CA78-A844-4F27-A050-7992AB55926B}"/>
                </a:ext>
              </a:extLst>
            </p:cNvPr>
            <p:cNvSpPr/>
            <p:nvPr/>
          </p:nvSpPr>
          <p:spPr>
            <a:xfrm>
              <a:off x="5787439" y="2330895"/>
              <a:ext cx="9683" cy="18778"/>
            </a:xfrm>
            <a:custGeom>
              <a:avLst/>
              <a:gdLst/>
              <a:ahLst/>
              <a:cxnLst/>
              <a:rect l="l" t="t" r="r" b="b"/>
              <a:pathLst>
                <a:path w="412" h="799" extrusionOk="0">
                  <a:moveTo>
                    <a:pt x="206" y="0"/>
                  </a:moveTo>
                  <a:cubicBezTo>
                    <a:pt x="92" y="0"/>
                    <a:pt x="0" y="183"/>
                    <a:pt x="0" y="411"/>
                  </a:cubicBezTo>
                  <a:cubicBezTo>
                    <a:pt x="0" y="616"/>
                    <a:pt x="92" y="799"/>
                    <a:pt x="206" y="799"/>
                  </a:cubicBezTo>
                  <a:cubicBezTo>
                    <a:pt x="320" y="799"/>
                    <a:pt x="411" y="616"/>
                    <a:pt x="411" y="411"/>
                  </a:cubicBezTo>
                  <a:cubicBezTo>
                    <a:pt x="411" y="183"/>
                    <a:pt x="32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671;p70">
              <a:extLst>
                <a:ext uri="{FF2B5EF4-FFF2-40B4-BE49-F238E27FC236}">
                  <a16:creationId xmlns:a16="http://schemas.microsoft.com/office/drawing/2014/main" id="{CAC6D3E8-CCC2-4F74-8C55-CD196D257B88}"/>
                </a:ext>
              </a:extLst>
            </p:cNvPr>
            <p:cNvSpPr/>
            <p:nvPr/>
          </p:nvSpPr>
          <p:spPr>
            <a:xfrm>
              <a:off x="5789578" y="2371107"/>
              <a:ext cx="10224" cy="18285"/>
            </a:xfrm>
            <a:custGeom>
              <a:avLst/>
              <a:gdLst/>
              <a:ahLst/>
              <a:cxnLst/>
              <a:rect l="l" t="t" r="r" b="b"/>
              <a:pathLst>
                <a:path w="435" h="778" extrusionOk="0">
                  <a:moveTo>
                    <a:pt x="229" y="1"/>
                  </a:moveTo>
                  <a:cubicBezTo>
                    <a:pt x="115" y="1"/>
                    <a:pt x="1" y="161"/>
                    <a:pt x="1" y="389"/>
                  </a:cubicBezTo>
                  <a:cubicBezTo>
                    <a:pt x="1" y="617"/>
                    <a:pt x="115" y="777"/>
                    <a:pt x="229" y="777"/>
                  </a:cubicBezTo>
                  <a:cubicBezTo>
                    <a:pt x="343" y="777"/>
                    <a:pt x="434" y="617"/>
                    <a:pt x="434" y="389"/>
                  </a:cubicBezTo>
                  <a:cubicBezTo>
                    <a:pt x="434" y="161"/>
                    <a:pt x="34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672;p70">
              <a:extLst>
                <a:ext uri="{FF2B5EF4-FFF2-40B4-BE49-F238E27FC236}">
                  <a16:creationId xmlns:a16="http://schemas.microsoft.com/office/drawing/2014/main" id="{7CBECD3D-2F8F-44FE-A0EA-3904573468D5}"/>
                </a:ext>
              </a:extLst>
            </p:cNvPr>
            <p:cNvSpPr/>
            <p:nvPr/>
          </p:nvSpPr>
          <p:spPr>
            <a:xfrm>
              <a:off x="5791740" y="2414563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1"/>
                  </a:moveTo>
                  <a:cubicBezTo>
                    <a:pt x="91" y="1"/>
                    <a:pt x="0" y="183"/>
                    <a:pt x="0" y="412"/>
                  </a:cubicBezTo>
                  <a:cubicBezTo>
                    <a:pt x="0" y="617"/>
                    <a:pt x="91" y="800"/>
                    <a:pt x="205" y="800"/>
                  </a:cubicBezTo>
                  <a:cubicBezTo>
                    <a:pt x="320" y="800"/>
                    <a:pt x="434" y="617"/>
                    <a:pt x="434" y="412"/>
                  </a:cubicBezTo>
                  <a:cubicBezTo>
                    <a:pt x="434" y="183"/>
                    <a:pt x="32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673;p70">
              <a:extLst>
                <a:ext uri="{FF2B5EF4-FFF2-40B4-BE49-F238E27FC236}">
                  <a16:creationId xmlns:a16="http://schemas.microsoft.com/office/drawing/2014/main" id="{B48CAD3E-804D-4332-95CF-996535E721FE}"/>
                </a:ext>
              </a:extLst>
            </p:cNvPr>
            <p:cNvSpPr/>
            <p:nvPr/>
          </p:nvSpPr>
          <p:spPr>
            <a:xfrm>
              <a:off x="5791740" y="2463377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1"/>
                  </a:moveTo>
                  <a:cubicBezTo>
                    <a:pt x="91" y="1"/>
                    <a:pt x="0" y="161"/>
                    <a:pt x="0" y="389"/>
                  </a:cubicBezTo>
                  <a:cubicBezTo>
                    <a:pt x="0" y="617"/>
                    <a:pt x="91" y="800"/>
                    <a:pt x="205" y="800"/>
                  </a:cubicBezTo>
                  <a:cubicBezTo>
                    <a:pt x="320" y="800"/>
                    <a:pt x="434" y="617"/>
                    <a:pt x="434" y="389"/>
                  </a:cubicBezTo>
                  <a:cubicBezTo>
                    <a:pt x="434" y="161"/>
                    <a:pt x="32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674;p70">
              <a:extLst>
                <a:ext uri="{FF2B5EF4-FFF2-40B4-BE49-F238E27FC236}">
                  <a16:creationId xmlns:a16="http://schemas.microsoft.com/office/drawing/2014/main" id="{FB3F7728-8EBE-4B33-939F-573928FF3839}"/>
                </a:ext>
              </a:extLst>
            </p:cNvPr>
            <p:cNvSpPr/>
            <p:nvPr/>
          </p:nvSpPr>
          <p:spPr>
            <a:xfrm>
              <a:off x="5791740" y="2511674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0"/>
                  </a:moveTo>
                  <a:cubicBezTo>
                    <a:pt x="91" y="0"/>
                    <a:pt x="0" y="183"/>
                    <a:pt x="0" y="388"/>
                  </a:cubicBezTo>
                  <a:cubicBezTo>
                    <a:pt x="0" y="616"/>
                    <a:pt x="91" y="799"/>
                    <a:pt x="205" y="799"/>
                  </a:cubicBezTo>
                  <a:cubicBezTo>
                    <a:pt x="320" y="799"/>
                    <a:pt x="434" y="616"/>
                    <a:pt x="434" y="388"/>
                  </a:cubicBezTo>
                  <a:cubicBezTo>
                    <a:pt x="434" y="183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675;p70">
              <a:extLst>
                <a:ext uri="{FF2B5EF4-FFF2-40B4-BE49-F238E27FC236}">
                  <a16:creationId xmlns:a16="http://schemas.microsoft.com/office/drawing/2014/main" id="{5C756288-2EBC-4ED9-B76E-66940C75C848}"/>
                </a:ext>
              </a:extLst>
            </p:cNvPr>
            <p:cNvSpPr/>
            <p:nvPr/>
          </p:nvSpPr>
          <p:spPr>
            <a:xfrm>
              <a:off x="5791740" y="2559947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0"/>
                  </a:moveTo>
                  <a:cubicBezTo>
                    <a:pt x="91" y="0"/>
                    <a:pt x="0" y="183"/>
                    <a:pt x="0" y="411"/>
                  </a:cubicBezTo>
                  <a:cubicBezTo>
                    <a:pt x="0" y="617"/>
                    <a:pt x="91" y="799"/>
                    <a:pt x="205" y="799"/>
                  </a:cubicBezTo>
                  <a:cubicBezTo>
                    <a:pt x="320" y="799"/>
                    <a:pt x="434" y="617"/>
                    <a:pt x="434" y="411"/>
                  </a:cubicBezTo>
                  <a:cubicBezTo>
                    <a:pt x="434" y="183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676;p70">
              <a:extLst>
                <a:ext uri="{FF2B5EF4-FFF2-40B4-BE49-F238E27FC236}">
                  <a16:creationId xmlns:a16="http://schemas.microsoft.com/office/drawing/2014/main" id="{45DAB414-B88B-4951-9557-263A94319C75}"/>
                </a:ext>
              </a:extLst>
            </p:cNvPr>
            <p:cNvSpPr/>
            <p:nvPr/>
          </p:nvSpPr>
          <p:spPr>
            <a:xfrm>
              <a:off x="5354529" y="2693510"/>
              <a:ext cx="382503" cy="357849"/>
            </a:xfrm>
            <a:custGeom>
              <a:avLst/>
              <a:gdLst/>
              <a:ahLst/>
              <a:cxnLst/>
              <a:rect l="l" t="t" r="r" b="b"/>
              <a:pathLst>
                <a:path w="16275" h="15226" extrusionOk="0">
                  <a:moveTo>
                    <a:pt x="4908" y="1"/>
                  </a:moveTo>
                  <a:lnTo>
                    <a:pt x="0" y="7647"/>
                  </a:lnTo>
                  <a:lnTo>
                    <a:pt x="11824" y="15225"/>
                  </a:lnTo>
                  <a:lnTo>
                    <a:pt x="15704" y="9177"/>
                  </a:lnTo>
                  <a:cubicBezTo>
                    <a:pt x="16275" y="8287"/>
                    <a:pt x="16024" y="7122"/>
                    <a:pt x="15134" y="6552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2677;p70">
              <a:extLst>
                <a:ext uri="{FF2B5EF4-FFF2-40B4-BE49-F238E27FC236}">
                  <a16:creationId xmlns:a16="http://schemas.microsoft.com/office/drawing/2014/main" id="{85059540-24A4-4B2D-B498-C43133CE059B}"/>
                </a:ext>
              </a:extLst>
            </p:cNvPr>
            <p:cNvSpPr/>
            <p:nvPr/>
          </p:nvSpPr>
          <p:spPr>
            <a:xfrm>
              <a:off x="5512769" y="2832455"/>
              <a:ext cx="76736" cy="76736"/>
            </a:xfrm>
            <a:custGeom>
              <a:avLst/>
              <a:gdLst/>
              <a:ahLst/>
              <a:cxnLst/>
              <a:rect l="l" t="t" r="r" b="b"/>
              <a:pathLst>
                <a:path w="3265" h="3265" extrusionOk="0">
                  <a:moveTo>
                    <a:pt x="1644" y="1"/>
                  </a:moveTo>
                  <a:cubicBezTo>
                    <a:pt x="731" y="1"/>
                    <a:pt x="1" y="731"/>
                    <a:pt x="1" y="1644"/>
                  </a:cubicBezTo>
                  <a:cubicBezTo>
                    <a:pt x="1" y="2534"/>
                    <a:pt x="731" y="3265"/>
                    <a:pt x="1644" y="3265"/>
                  </a:cubicBezTo>
                  <a:cubicBezTo>
                    <a:pt x="2535" y="3265"/>
                    <a:pt x="3265" y="2534"/>
                    <a:pt x="3265" y="1644"/>
                  </a:cubicBezTo>
                  <a:cubicBezTo>
                    <a:pt x="3265" y="731"/>
                    <a:pt x="2535" y="1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2678;p70">
              <a:extLst>
                <a:ext uri="{FF2B5EF4-FFF2-40B4-BE49-F238E27FC236}">
                  <a16:creationId xmlns:a16="http://schemas.microsoft.com/office/drawing/2014/main" id="{8A102C98-1AE1-4588-A5D4-3A42CF7021FE}"/>
                </a:ext>
              </a:extLst>
            </p:cNvPr>
            <p:cNvSpPr/>
            <p:nvPr/>
          </p:nvSpPr>
          <p:spPr>
            <a:xfrm>
              <a:off x="5445177" y="2277145"/>
              <a:ext cx="219443" cy="740047"/>
            </a:xfrm>
            <a:custGeom>
              <a:avLst/>
              <a:gdLst/>
              <a:ahLst/>
              <a:cxnLst/>
              <a:rect l="l" t="t" r="r" b="b"/>
              <a:pathLst>
                <a:path w="9337" h="31488" extrusionOk="0">
                  <a:moveTo>
                    <a:pt x="7141" y="0"/>
                  </a:moveTo>
                  <a:cubicBezTo>
                    <a:pt x="5732" y="0"/>
                    <a:pt x="3830" y="4461"/>
                    <a:pt x="3539" y="6076"/>
                  </a:cubicBezTo>
                  <a:cubicBezTo>
                    <a:pt x="1" y="25797"/>
                    <a:pt x="2306" y="29563"/>
                    <a:pt x="2535" y="29700"/>
                  </a:cubicBezTo>
                  <a:cubicBezTo>
                    <a:pt x="2831" y="29906"/>
                    <a:pt x="4475" y="31412"/>
                    <a:pt x="4680" y="31481"/>
                  </a:cubicBezTo>
                  <a:cubicBezTo>
                    <a:pt x="4693" y="31485"/>
                    <a:pt x="4705" y="31487"/>
                    <a:pt x="4716" y="31487"/>
                  </a:cubicBezTo>
                  <a:cubicBezTo>
                    <a:pt x="5040" y="31487"/>
                    <a:pt x="4637" y="29574"/>
                    <a:pt x="4703" y="28536"/>
                  </a:cubicBezTo>
                  <a:cubicBezTo>
                    <a:pt x="4703" y="28519"/>
                    <a:pt x="4703" y="28511"/>
                    <a:pt x="4704" y="28511"/>
                  </a:cubicBezTo>
                  <a:cubicBezTo>
                    <a:pt x="4711" y="28511"/>
                    <a:pt x="4751" y="29255"/>
                    <a:pt x="4771" y="29586"/>
                  </a:cubicBezTo>
                  <a:lnTo>
                    <a:pt x="4840" y="30431"/>
                  </a:lnTo>
                  <a:cubicBezTo>
                    <a:pt x="5319" y="30202"/>
                    <a:pt x="5319" y="29244"/>
                    <a:pt x="5388" y="28924"/>
                  </a:cubicBezTo>
                  <a:cubicBezTo>
                    <a:pt x="5502" y="28490"/>
                    <a:pt x="5411" y="28217"/>
                    <a:pt x="5365" y="28125"/>
                  </a:cubicBezTo>
                  <a:cubicBezTo>
                    <a:pt x="5137" y="27646"/>
                    <a:pt x="4703" y="26710"/>
                    <a:pt x="4634" y="25888"/>
                  </a:cubicBezTo>
                  <a:cubicBezTo>
                    <a:pt x="4612" y="25386"/>
                    <a:pt x="7944" y="9363"/>
                    <a:pt x="8538" y="7012"/>
                  </a:cubicBezTo>
                  <a:cubicBezTo>
                    <a:pt x="9336" y="3794"/>
                    <a:pt x="8332" y="119"/>
                    <a:pt x="7214" y="5"/>
                  </a:cubicBezTo>
                  <a:cubicBezTo>
                    <a:pt x="7190" y="2"/>
                    <a:pt x="7165" y="0"/>
                    <a:pt x="71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2679;p70">
              <a:extLst>
                <a:ext uri="{FF2B5EF4-FFF2-40B4-BE49-F238E27FC236}">
                  <a16:creationId xmlns:a16="http://schemas.microsoft.com/office/drawing/2014/main" id="{75B0E689-192C-4240-B52D-D0CBC489BED9}"/>
                </a:ext>
              </a:extLst>
            </p:cNvPr>
            <p:cNvSpPr/>
            <p:nvPr/>
          </p:nvSpPr>
          <p:spPr>
            <a:xfrm>
              <a:off x="7742773" y="2542344"/>
              <a:ext cx="349247" cy="268140"/>
            </a:xfrm>
            <a:custGeom>
              <a:avLst/>
              <a:gdLst/>
              <a:ahLst/>
              <a:cxnLst/>
              <a:rect l="l" t="t" r="r" b="b"/>
              <a:pathLst>
                <a:path w="14860" h="11409" extrusionOk="0">
                  <a:moveTo>
                    <a:pt x="5880" y="0"/>
                  </a:moveTo>
                  <a:cubicBezTo>
                    <a:pt x="4404" y="0"/>
                    <a:pt x="2881" y="458"/>
                    <a:pt x="2397" y="1343"/>
                  </a:cubicBezTo>
                  <a:cubicBezTo>
                    <a:pt x="2101" y="1891"/>
                    <a:pt x="1" y="9446"/>
                    <a:pt x="92" y="10062"/>
                  </a:cubicBezTo>
                  <a:lnTo>
                    <a:pt x="14061" y="11409"/>
                  </a:lnTo>
                  <a:cubicBezTo>
                    <a:pt x="14860" y="9492"/>
                    <a:pt x="10934" y="2187"/>
                    <a:pt x="8400" y="590"/>
                  </a:cubicBezTo>
                  <a:cubicBezTo>
                    <a:pt x="7780" y="194"/>
                    <a:pt x="6840" y="0"/>
                    <a:pt x="5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2680;p70">
              <a:extLst>
                <a:ext uri="{FF2B5EF4-FFF2-40B4-BE49-F238E27FC236}">
                  <a16:creationId xmlns:a16="http://schemas.microsoft.com/office/drawing/2014/main" id="{6E32971F-8D16-4198-92F4-2EF2EC7DE64B}"/>
                </a:ext>
              </a:extLst>
            </p:cNvPr>
            <p:cNvSpPr/>
            <p:nvPr/>
          </p:nvSpPr>
          <p:spPr>
            <a:xfrm>
              <a:off x="7755111" y="2573931"/>
              <a:ext cx="205482" cy="312983"/>
            </a:xfrm>
            <a:custGeom>
              <a:avLst/>
              <a:gdLst/>
              <a:ahLst/>
              <a:cxnLst/>
              <a:rect l="l" t="t" r="r" b="b"/>
              <a:pathLst>
                <a:path w="8743" h="13317" extrusionOk="0">
                  <a:moveTo>
                    <a:pt x="4451" y="0"/>
                  </a:moveTo>
                  <a:cubicBezTo>
                    <a:pt x="3493" y="0"/>
                    <a:pt x="1812" y="380"/>
                    <a:pt x="1051" y="2989"/>
                  </a:cubicBezTo>
                  <a:cubicBezTo>
                    <a:pt x="1" y="6527"/>
                    <a:pt x="1667" y="6710"/>
                    <a:pt x="2101" y="7143"/>
                  </a:cubicBezTo>
                  <a:cubicBezTo>
                    <a:pt x="2123" y="7166"/>
                    <a:pt x="1690" y="12119"/>
                    <a:pt x="1690" y="12119"/>
                  </a:cubicBezTo>
                  <a:cubicBezTo>
                    <a:pt x="1675" y="13017"/>
                    <a:pt x="2271" y="13316"/>
                    <a:pt x="3072" y="13316"/>
                  </a:cubicBezTo>
                  <a:cubicBezTo>
                    <a:pt x="4675" y="13316"/>
                    <a:pt x="7099" y="12119"/>
                    <a:pt x="7099" y="12119"/>
                  </a:cubicBezTo>
                  <a:cubicBezTo>
                    <a:pt x="7099" y="12119"/>
                    <a:pt x="5456" y="11183"/>
                    <a:pt x="6004" y="9083"/>
                  </a:cubicBezTo>
                  <a:cubicBezTo>
                    <a:pt x="6255" y="8148"/>
                    <a:pt x="6415" y="7371"/>
                    <a:pt x="6734" y="7029"/>
                  </a:cubicBezTo>
                  <a:cubicBezTo>
                    <a:pt x="6825" y="6915"/>
                    <a:pt x="7191" y="6892"/>
                    <a:pt x="7328" y="6869"/>
                  </a:cubicBezTo>
                  <a:cubicBezTo>
                    <a:pt x="7875" y="6846"/>
                    <a:pt x="8743" y="6322"/>
                    <a:pt x="8629" y="5408"/>
                  </a:cubicBezTo>
                  <a:cubicBezTo>
                    <a:pt x="8529" y="4615"/>
                    <a:pt x="7912" y="4563"/>
                    <a:pt x="7513" y="4563"/>
                  </a:cubicBezTo>
                  <a:cubicBezTo>
                    <a:pt x="7453" y="4563"/>
                    <a:pt x="7398" y="4564"/>
                    <a:pt x="7350" y="4564"/>
                  </a:cubicBezTo>
                  <a:cubicBezTo>
                    <a:pt x="7282" y="4564"/>
                    <a:pt x="7213" y="4495"/>
                    <a:pt x="7213" y="4404"/>
                  </a:cubicBezTo>
                  <a:cubicBezTo>
                    <a:pt x="7328" y="250"/>
                    <a:pt x="5547" y="136"/>
                    <a:pt x="5022" y="45"/>
                  </a:cubicBezTo>
                  <a:cubicBezTo>
                    <a:pt x="4900" y="26"/>
                    <a:pt x="4700" y="0"/>
                    <a:pt x="4451" y="0"/>
                  </a:cubicBez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2681;p70">
              <a:extLst>
                <a:ext uri="{FF2B5EF4-FFF2-40B4-BE49-F238E27FC236}">
                  <a16:creationId xmlns:a16="http://schemas.microsoft.com/office/drawing/2014/main" id="{5EFAECD0-F267-4E34-83EC-715D18977220}"/>
                </a:ext>
              </a:extLst>
            </p:cNvPr>
            <p:cNvSpPr/>
            <p:nvPr/>
          </p:nvSpPr>
          <p:spPr>
            <a:xfrm>
              <a:off x="7758872" y="2572309"/>
              <a:ext cx="205482" cy="312983"/>
            </a:xfrm>
            <a:custGeom>
              <a:avLst/>
              <a:gdLst/>
              <a:ahLst/>
              <a:cxnLst/>
              <a:rect l="l" t="t" r="r" b="b"/>
              <a:pathLst>
                <a:path w="8743" h="13317" extrusionOk="0">
                  <a:moveTo>
                    <a:pt x="4442" y="1"/>
                  </a:moveTo>
                  <a:cubicBezTo>
                    <a:pt x="3478" y="1"/>
                    <a:pt x="1807" y="380"/>
                    <a:pt x="1028" y="2990"/>
                  </a:cubicBezTo>
                  <a:cubicBezTo>
                    <a:pt x="0" y="6527"/>
                    <a:pt x="1644" y="6710"/>
                    <a:pt x="2078" y="7144"/>
                  </a:cubicBezTo>
                  <a:cubicBezTo>
                    <a:pt x="2100" y="7167"/>
                    <a:pt x="1667" y="12120"/>
                    <a:pt x="1667" y="12120"/>
                  </a:cubicBezTo>
                  <a:cubicBezTo>
                    <a:pt x="1651" y="13017"/>
                    <a:pt x="2250" y="13317"/>
                    <a:pt x="3055" y="13317"/>
                  </a:cubicBezTo>
                  <a:cubicBezTo>
                    <a:pt x="4664" y="13317"/>
                    <a:pt x="7099" y="12120"/>
                    <a:pt x="7099" y="12120"/>
                  </a:cubicBezTo>
                  <a:cubicBezTo>
                    <a:pt x="7099" y="12120"/>
                    <a:pt x="5456" y="11184"/>
                    <a:pt x="6004" y="9084"/>
                  </a:cubicBezTo>
                  <a:cubicBezTo>
                    <a:pt x="6232" y="8148"/>
                    <a:pt x="6392" y="7372"/>
                    <a:pt x="6711" y="7030"/>
                  </a:cubicBezTo>
                  <a:cubicBezTo>
                    <a:pt x="6802" y="6915"/>
                    <a:pt x="7168" y="6893"/>
                    <a:pt x="7327" y="6893"/>
                  </a:cubicBezTo>
                  <a:cubicBezTo>
                    <a:pt x="7852" y="6847"/>
                    <a:pt x="8743" y="6322"/>
                    <a:pt x="8628" y="5409"/>
                  </a:cubicBezTo>
                  <a:cubicBezTo>
                    <a:pt x="8529" y="4615"/>
                    <a:pt x="7895" y="4563"/>
                    <a:pt x="7506" y="4563"/>
                  </a:cubicBezTo>
                  <a:cubicBezTo>
                    <a:pt x="7448" y="4563"/>
                    <a:pt x="7395" y="4564"/>
                    <a:pt x="7350" y="4564"/>
                  </a:cubicBezTo>
                  <a:cubicBezTo>
                    <a:pt x="7259" y="4564"/>
                    <a:pt x="7190" y="4496"/>
                    <a:pt x="7190" y="4405"/>
                  </a:cubicBezTo>
                  <a:cubicBezTo>
                    <a:pt x="7327" y="251"/>
                    <a:pt x="5524" y="136"/>
                    <a:pt x="5022" y="45"/>
                  </a:cubicBezTo>
                  <a:cubicBezTo>
                    <a:pt x="4895" y="26"/>
                    <a:pt x="4692" y="1"/>
                    <a:pt x="44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2682;p70">
              <a:extLst>
                <a:ext uri="{FF2B5EF4-FFF2-40B4-BE49-F238E27FC236}">
                  <a16:creationId xmlns:a16="http://schemas.microsoft.com/office/drawing/2014/main" id="{F1663C16-A486-4B6C-AA74-CD958303C70C}"/>
                </a:ext>
              </a:extLst>
            </p:cNvPr>
            <p:cNvSpPr/>
            <p:nvPr/>
          </p:nvSpPr>
          <p:spPr>
            <a:xfrm>
              <a:off x="7841482" y="2554800"/>
              <a:ext cx="134552" cy="133142"/>
            </a:xfrm>
            <a:custGeom>
              <a:avLst/>
              <a:gdLst/>
              <a:ahLst/>
              <a:cxnLst/>
              <a:rect l="l" t="t" r="r" b="b"/>
              <a:pathLst>
                <a:path w="5725" h="5665" extrusionOk="0">
                  <a:moveTo>
                    <a:pt x="1975" y="0"/>
                  </a:moveTo>
                  <a:cubicBezTo>
                    <a:pt x="1441" y="0"/>
                    <a:pt x="790" y="109"/>
                    <a:pt x="1" y="356"/>
                  </a:cubicBezTo>
                  <a:cubicBezTo>
                    <a:pt x="1" y="356"/>
                    <a:pt x="1051" y="5081"/>
                    <a:pt x="2329" y="5583"/>
                  </a:cubicBezTo>
                  <a:cubicBezTo>
                    <a:pt x="2483" y="5641"/>
                    <a:pt x="2619" y="5665"/>
                    <a:pt x="2738" y="5665"/>
                  </a:cubicBezTo>
                  <a:cubicBezTo>
                    <a:pt x="3439" y="5665"/>
                    <a:pt x="3590" y="4829"/>
                    <a:pt x="3672" y="4829"/>
                  </a:cubicBezTo>
                  <a:cubicBezTo>
                    <a:pt x="3705" y="4829"/>
                    <a:pt x="3726" y="4962"/>
                    <a:pt x="3767" y="5332"/>
                  </a:cubicBezTo>
                  <a:cubicBezTo>
                    <a:pt x="3767" y="5332"/>
                    <a:pt x="5725" y="0"/>
                    <a:pt x="1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2683;p70">
              <a:extLst>
                <a:ext uri="{FF2B5EF4-FFF2-40B4-BE49-F238E27FC236}">
                  <a16:creationId xmlns:a16="http://schemas.microsoft.com/office/drawing/2014/main" id="{72459F16-10D7-48B8-B8E9-23C1447869CC}"/>
                </a:ext>
              </a:extLst>
            </p:cNvPr>
            <p:cNvSpPr/>
            <p:nvPr/>
          </p:nvSpPr>
          <p:spPr>
            <a:xfrm>
              <a:off x="7919274" y="2697435"/>
              <a:ext cx="29519" cy="19178"/>
            </a:xfrm>
            <a:custGeom>
              <a:avLst/>
              <a:gdLst/>
              <a:ahLst/>
              <a:cxnLst/>
              <a:rect l="l" t="t" r="r" b="b"/>
              <a:pathLst>
                <a:path w="1256" h="816" extrusionOk="0">
                  <a:moveTo>
                    <a:pt x="755" y="0"/>
                  </a:moveTo>
                  <a:cubicBezTo>
                    <a:pt x="547" y="0"/>
                    <a:pt x="287" y="187"/>
                    <a:pt x="0" y="815"/>
                  </a:cubicBezTo>
                  <a:lnTo>
                    <a:pt x="1256" y="405"/>
                  </a:lnTo>
                  <a:cubicBezTo>
                    <a:pt x="1256" y="405"/>
                    <a:pt x="1062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2684;p70">
              <a:extLst>
                <a:ext uri="{FF2B5EF4-FFF2-40B4-BE49-F238E27FC236}">
                  <a16:creationId xmlns:a16="http://schemas.microsoft.com/office/drawing/2014/main" id="{014F67EF-3D48-4117-9462-3F032058922F}"/>
                </a:ext>
              </a:extLst>
            </p:cNvPr>
            <p:cNvSpPr/>
            <p:nvPr/>
          </p:nvSpPr>
          <p:spPr>
            <a:xfrm>
              <a:off x="7798026" y="2645237"/>
              <a:ext cx="18261" cy="29002"/>
            </a:xfrm>
            <a:custGeom>
              <a:avLst/>
              <a:gdLst/>
              <a:ahLst/>
              <a:cxnLst/>
              <a:rect l="l" t="t" r="r" b="b"/>
              <a:pathLst>
                <a:path w="777" h="1234" extrusionOk="0">
                  <a:moveTo>
                    <a:pt x="777" y="1"/>
                  </a:moveTo>
                  <a:lnTo>
                    <a:pt x="1" y="1028"/>
                  </a:lnTo>
                  <a:lnTo>
                    <a:pt x="434" y="1233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2685;p70">
              <a:extLst>
                <a:ext uri="{FF2B5EF4-FFF2-40B4-BE49-F238E27FC236}">
                  <a16:creationId xmlns:a16="http://schemas.microsoft.com/office/drawing/2014/main" id="{94B075CA-1A42-4122-949A-EF8510D21D55}"/>
                </a:ext>
              </a:extLst>
            </p:cNvPr>
            <p:cNvSpPr/>
            <p:nvPr/>
          </p:nvSpPr>
          <p:spPr>
            <a:xfrm>
              <a:off x="7834502" y="2629655"/>
              <a:ext cx="18261" cy="17227"/>
            </a:xfrm>
            <a:custGeom>
              <a:avLst/>
              <a:gdLst/>
              <a:ahLst/>
              <a:cxnLst/>
              <a:rect l="l" t="t" r="r" b="b"/>
              <a:pathLst>
                <a:path w="777" h="733" extrusionOk="0">
                  <a:moveTo>
                    <a:pt x="188" y="0"/>
                  </a:moveTo>
                  <a:cubicBezTo>
                    <a:pt x="93" y="0"/>
                    <a:pt x="14" y="53"/>
                    <a:pt x="1" y="162"/>
                  </a:cubicBezTo>
                  <a:cubicBezTo>
                    <a:pt x="69" y="276"/>
                    <a:pt x="320" y="253"/>
                    <a:pt x="526" y="435"/>
                  </a:cubicBezTo>
                  <a:cubicBezTo>
                    <a:pt x="617" y="527"/>
                    <a:pt x="663" y="641"/>
                    <a:pt x="731" y="732"/>
                  </a:cubicBezTo>
                  <a:cubicBezTo>
                    <a:pt x="731" y="595"/>
                    <a:pt x="777" y="435"/>
                    <a:pt x="708" y="321"/>
                  </a:cubicBezTo>
                  <a:cubicBezTo>
                    <a:pt x="663" y="230"/>
                    <a:pt x="457" y="116"/>
                    <a:pt x="389" y="70"/>
                  </a:cubicBezTo>
                  <a:cubicBezTo>
                    <a:pt x="324" y="24"/>
                    <a:pt x="253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2686;p70">
              <a:extLst>
                <a:ext uri="{FF2B5EF4-FFF2-40B4-BE49-F238E27FC236}">
                  <a16:creationId xmlns:a16="http://schemas.microsoft.com/office/drawing/2014/main" id="{0BB7C7E4-9FAD-4F27-9DC2-041C508FFC82}"/>
                </a:ext>
              </a:extLst>
            </p:cNvPr>
            <p:cNvSpPr/>
            <p:nvPr/>
          </p:nvSpPr>
          <p:spPr>
            <a:xfrm>
              <a:off x="7791140" y="2617575"/>
              <a:ext cx="24607" cy="8907"/>
            </a:xfrm>
            <a:custGeom>
              <a:avLst/>
              <a:gdLst/>
              <a:ahLst/>
              <a:cxnLst/>
              <a:rect l="l" t="t" r="r" b="b"/>
              <a:pathLst>
                <a:path w="1047" h="379" extrusionOk="0">
                  <a:moveTo>
                    <a:pt x="498" y="0"/>
                  </a:moveTo>
                  <a:cubicBezTo>
                    <a:pt x="435" y="0"/>
                    <a:pt x="370" y="10"/>
                    <a:pt x="317" y="36"/>
                  </a:cubicBezTo>
                  <a:cubicBezTo>
                    <a:pt x="195" y="77"/>
                    <a:pt x="0" y="226"/>
                    <a:pt x="40" y="226"/>
                  </a:cubicBezTo>
                  <a:cubicBezTo>
                    <a:pt x="45" y="226"/>
                    <a:pt x="53" y="224"/>
                    <a:pt x="65" y="219"/>
                  </a:cubicBezTo>
                  <a:cubicBezTo>
                    <a:pt x="125" y="203"/>
                    <a:pt x="181" y="197"/>
                    <a:pt x="233" y="197"/>
                  </a:cubicBezTo>
                  <a:cubicBezTo>
                    <a:pt x="504" y="197"/>
                    <a:pt x="670" y="378"/>
                    <a:pt x="810" y="378"/>
                  </a:cubicBezTo>
                  <a:cubicBezTo>
                    <a:pt x="836" y="378"/>
                    <a:pt x="862" y="372"/>
                    <a:pt x="887" y="356"/>
                  </a:cubicBezTo>
                  <a:cubicBezTo>
                    <a:pt x="1047" y="219"/>
                    <a:pt x="956" y="59"/>
                    <a:pt x="750" y="36"/>
                  </a:cubicBezTo>
                  <a:cubicBezTo>
                    <a:pt x="695" y="23"/>
                    <a:pt x="597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2687;p70">
              <a:extLst>
                <a:ext uri="{FF2B5EF4-FFF2-40B4-BE49-F238E27FC236}">
                  <a16:creationId xmlns:a16="http://schemas.microsoft.com/office/drawing/2014/main" id="{F4CADFB7-6255-47BF-98D0-B1B524F8693F}"/>
                </a:ext>
              </a:extLst>
            </p:cNvPr>
            <p:cNvSpPr/>
            <p:nvPr/>
          </p:nvSpPr>
          <p:spPr>
            <a:xfrm>
              <a:off x="7824842" y="2653204"/>
              <a:ext cx="8625" cy="13232"/>
            </a:xfrm>
            <a:custGeom>
              <a:avLst/>
              <a:gdLst/>
              <a:ahLst/>
              <a:cxnLst/>
              <a:rect l="l" t="t" r="r" b="b"/>
              <a:pathLst>
                <a:path w="367" h="563" extrusionOk="0">
                  <a:moveTo>
                    <a:pt x="275" y="1"/>
                  </a:moveTo>
                  <a:cubicBezTo>
                    <a:pt x="206" y="1"/>
                    <a:pt x="108" y="89"/>
                    <a:pt x="47" y="232"/>
                  </a:cubicBezTo>
                  <a:cubicBezTo>
                    <a:pt x="1" y="392"/>
                    <a:pt x="1" y="529"/>
                    <a:pt x="69" y="552"/>
                  </a:cubicBezTo>
                  <a:cubicBezTo>
                    <a:pt x="80" y="559"/>
                    <a:pt x="91" y="562"/>
                    <a:pt x="104" y="562"/>
                  </a:cubicBezTo>
                  <a:cubicBezTo>
                    <a:pt x="172" y="562"/>
                    <a:pt x="263" y="462"/>
                    <a:pt x="321" y="346"/>
                  </a:cubicBezTo>
                  <a:cubicBezTo>
                    <a:pt x="366" y="187"/>
                    <a:pt x="366" y="50"/>
                    <a:pt x="298" y="4"/>
                  </a:cubicBezTo>
                  <a:cubicBezTo>
                    <a:pt x="291" y="2"/>
                    <a:pt x="283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2688;p70">
              <a:extLst>
                <a:ext uri="{FF2B5EF4-FFF2-40B4-BE49-F238E27FC236}">
                  <a16:creationId xmlns:a16="http://schemas.microsoft.com/office/drawing/2014/main" id="{CA8F6D6A-D2EB-4573-B0E8-5E3C654F815D}"/>
                </a:ext>
              </a:extLst>
            </p:cNvPr>
            <p:cNvSpPr/>
            <p:nvPr/>
          </p:nvSpPr>
          <p:spPr>
            <a:xfrm>
              <a:off x="7797486" y="2640865"/>
              <a:ext cx="8625" cy="12527"/>
            </a:xfrm>
            <a:custGeom>
              <a:avLst/>
              <a:gdLst/>
              <a:ahLst/>
              <a:cxnLst/>
              <a:rect l="l" t="t" r="r" b="b"/>
              <a:pathLst>
                <a:path w="367" h="533" extrusionOk="0">
                  <a:moveTo>
                    <a:pt x="275" y="1"/>
                  </a:moveTo>
                  <a:cubicBezTo>
                    <a:pt x="206" y="1"/>
                    <a:pt x="110" y="87"/>
                    <a:pt x="69" y="209"/>
                  </a:cubicBezTo>
                  <a:cubicBezTo>
                    <a:pt x="1" y="346"/>
                    <a:pt x="24" y="483"/>
                    <a:pt x="92" y="529"/>
                  </a:cubicBezTo>
                  <a:cubicBezTo>
                    <a:pt x="99" y="531"/>
                    <a:pt x="106" y="533"/>
                    <a:pt x="114" y="533"/>
                  </a:cubicBezTo>
                  <a:cubicBezTo>
                    <a:pt x="179" y="533"/>
                    <a:pt x="259" y="444"/>
                    <a:pt x="320" y="301"/>
                  </a:cubicBezTo>
                  <a:cubicBezTo>
                    <a:pt x="366" y="164"/>
                    <a:pt x="366" y="27"/>
                    <a:pt x="298" y="4"/>
                  </a:cubicBezTo>
                  <a:cubicBezTo>
                    <a:pt x="291" y="2"/>
                    <a:pt x="283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2689;p70">
              <a:extLst>
                <a:ext uri="{FF2B5EF4-FFF2-40B4-BE49-F238E27FC236}">
                  <a16:creationId xmlns:a16="http://schemas.microsoft.com/office/drawing/2014/main" id="{A5E4E00A-9689-430E-95B3-AD1DA35DDF84}"/>
                </a:ext>
              </a:extLst>
            </p:cNvPr>
            <p:cNvSpPr/>
            <p:nvPr/>
          </p:nvSpPr>
          <p:spPr>
            <a:xfrm>
              <a:off x="7788367" y="2675813"/>
              <a:ext cx="27921" cy="18402"/>
            </a:xfrm>
            <a:custGeom>
              <a:avLst/>
              <a:gdLst/>
              <a:ahLst/>
              <a:cxnLst/>
              <a:rect l="l" t="t" r="r" b="b"/>
              <a:pathLst>
                <a:path w="1188" h="783" extrusionOk="0">
                  <a:moveTo>
                    <a:pt x="161" y="1"/>
                  </a:moveTo>
                  <a:lnTo>
                    <a:pt x="161" y="1"/>
                  </a:lnTo>
                  <a:cubicBezTo>
                    <a:pt x="161" y="1"/>
                    <a:pt x="1" y="640"/>
                    <a:pt x="275" y="731"/>
                  </a:cubicBezTo>
                  <a:cubicBezTo>
                    <a:pt x="371" y="768"/>
                    <a:pt x="465" y="782"/>
                    <a:pt x="554" y="782"/>
                  </a:cubicBezTo>
                  <a:cubicBezTo>
                    <a:pt x="910" y="782"/>
                    <a:pt x="1188" y="549"/>
                    <a:pt x="1188" y="549"/>
                  </a:cubicBez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2690;p70">
              <a:extLst>
                <a:ext uri="{FF2B5EF4-FFF2-40B4-BE49-F238E27FC236}">
                  <a16:creationId xmlns:a16="http://schemas.microsoft.com/office/drawing/2014/main" id="{4021C73C-4B52-44A7-A2FB-561C68B76E88}"/>
                </a:ext>
              </a:extLst>
            </p:cNvPr>
            <p:cNvSpPr/>
            <p:nvPr/>
          </p:nvSpPr>
          <p:spPr>
            <a:xfrm>
              <a:off x="7723454" y="4435893"/>
              <a:ext cx="100896" cy="141814"/>
            </a:xfrm>
            <a:custGeom>
              <a:avLst/>
              <a:gdLst/>
              <a:ahLst/>
              <a:cxnLst/>
              <a:rect l="l" t="t" r="r" b="b"/>
              <a:pathLst>
                <a:path w="4293" h="6034" extrusionOk="0">
                  <a:moveTo>
                    <a:pt x="1" y="0"/>
                  </a:moveTo>
                  <a:lnTo>
                    <a:pt x="298" y="4200"/>
                  </a:lnTo>
                  <a:cubicBezTo>
                    <a:pt x="298" y="4200"/>
                    <a:pt x="1119" y="4748"/>
                    <a:pt x="1964" y="5798"/>
                  </a:cubicBezTo>
                  <a:cubicBezTo>
                    <a:pt x="2100" y="5964"/>
                    <a:pt x="2238" y="6033"/>
                    <a:pt x="2374" y="6033"/>
                  </a:cubicBezTo>
                  <a:cubicBezTo>
                    <a:pt x="3079" y="6033"/>
                    <a:pt x="3722" y="4155"/>
                    <a:pt x="3722" y="4155"/>
                  </a:cubicBezTo>
                  <a:lnTo>
                    <a:pt x="4292" y="1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2691;p70">
              <a:extLst>
                <a:ext uri="{FF2B5EF4-FFF2-40B4-BE49-F238E27FC236}">
                  <a16:creationId xmlns:a16="http://schemas.microsoft.com/office/drawing/2014/main" id="{828C4DC1-FE0B-47C7-A0EF-DC66F1644F8C}"/>
                </a:ext>
              </a:extLst>
            </p:cNvPr>
            <p:cNvSpPr/>
            <p:nvPr/>
          </p:nvSpPr>
          <p:spPr>
            <a:xfrm>
              <a:off x="8141346" y="4431051"/>
              <a:ext cx="85338" cy="113776"/>
            </a:xfrm>
            <a:custGeom>
              <a:avLst/>
              <a:gdLst/>
              <a:ahLst/>
              <a:cxnLst/>
              <a:rect l="l" t="t" r="r" b="b"/>
              <a:pathLst>
                <a:path w="3631" h="4841" extrusionOk="0">
                  <a:moveTo>
                    <a:pt x="1" y="1"/>
                  </a:moveTo>
                  <a:lnTo>
                    <a:pt x="1256" y="4041"/>
                  </a:lnTo>
                  <a:cubicBezTo>
                    <a:pt x="1256" y="4041"/>
                    <a:pt x="2189" y="4840"/>
                    <a:pt x="2543" y="4840"/>
                  </a:cubicBezTo>
                  <a:cubicBezTo>
                    <a:pt x="2548" y="4840"/>
                    <a:pt x="2553" y="4840"/>
                    <a:pt x="2557" y="4840"/>
                  </a:cubicBezTo>
                  <a:cubicBezTo>
                    <a:pt x="3196" y="4817"/>
                    <a:pt x="3516" y="3721"/>
                    <a:pt x="3516" y="3721"/>
                  </a:cubicBezTo>
                  <a:lnTo>
                    <a:pt x="363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2692;p70">
              <a:extLst>
                <a:ext uri="{FF2B5EF4-FFF2-40B4-BE49-F238E27FC236}">
                  <a16:creationId xmlns:a16="http://schemas.microsoft.com/office/drawing/2014/main" id="{18686DBE-885F-4C40-993D-B20E89D3BE79}"/>
                </a:ext>
              </a:extLst>
            </p:cNvPr>
            <p:cNvSpPr/>
            <p:nvPr/>
          </p:nvSpPr>
          <p:spPr>
            <a:xfrm>
              <a:off x="7640327" y="4518362"/>
              <a:ext cx="181862" cy="89215"/>
            </a:xfrm>
            <a:custGeom>
              <a:avLst/>
              <a:gdLst/>
              <a:ahLst/>
              <a:cxnLst/>
              <a:rect l="l" t="t" r="r" b="b"/>
              <a:pathLst>
                <a:path w="7738" h="3796" extrusionOk="0">
                  <a:moveTo>
                    <a:pt x="7206" y="0"/>
                  </a:moveTo>
                  <a:cubicBezTo>
                    <a:pt x="7127" y="0"/>
                    <a:pt x="7041" y="38"/>
                    <a:pt x="6985" y="75"/>
                  </a:cubicBezTo>
                  <a:cubicBezTo>
                    <a:pt x="6674" y="385"/>
                    <a:pt x="5763" y="1221"/>
                    <a:pt x="5170" y="1221"/>
                  </a:cubicBezTo>
                  <a:cubicBezTo>
                    <a:pt x="5110" y="1221"/>
                    <a:pt x="5052" y="1213"/>
                    <a:pt x="4999" y="1193"/>
                  </a:cubicBezTo>
                  <a:cubicBezTo>
                    <a:pt x="4611" y="1056"/>
                    <a:pt x="4109" y="828"/>
                    <a:pt x="3972" y="691"/>
                  </a:cubicBezTo>
                  <a:cubicBezTo>
                    <a:pt x="3911" y="642"/>
                    <a:pt x="3823" y="620"/>
                    <a:pt x="3738" y="620"/>
                  </a:cubicBezTo>
                  <a:cubicBezTo>
                    <a:pt x="3664" y="620"/>
                    <a:pt x="3591" y="637"/>
                    <a:pt x="3538" y="668"/>
                  </a:cubicBezTo>
                  <a:lnTo>
                    <a:pt x="160" y="3407"/>
                  </a:lnTo>
                  <a:cubicBezTo>
                    <a:pt x="0" y="3544"/>
                    <a:pt x="114" y="3750"/>
                    <a:pt x="365" y="3750"/>
                  </a:cubicBezTo>
                  <a:lnTo>
                    <a:pt x="5364" y="3795"/>
                  </a:lnTo>
                  <a:cubicBezTo>
                    <a:pt x="5478" y="3795"/>
                    <a:pt x="5592" y="3750"/>
                    <a:pt x="5615" y="3659"/>
                  </a:cubicBezTo>
                  <a:lnTo>
                    <a:pt x="6003" y="2905"/>
                  </a:lnTo>
                  <a:cubicBezTo>
                    <a:pt x="6063" y="2785"/>
                    <a:pt x="6148" y="2722"/>
                    <a:pt x="6212" y="2722"/>
                  </a:cubicBezTo>
                  <a:cubicBezTo>
                    <a:pt x="6270" y="2722"/>
                    <a:pt x="6311" y="2774"/>
                    <a:pt x="6300" y="2882"/>
                  </a:cubicBezTo>
                  <a:lnTo>
                    <a:pt x="6482" y="3636"/>
                  </a:lnTo>
                  <a:cubicBezTo>
                    <a:pt x="6482" y="3687"/>
                    <a:pt x="6723" y="3711"/>
                    <a:pt x="6988" y="3711"/>
                  </a:cubicBezTo>
                  <a:cubicBezTo>
                    <a:pt x="7311" y="3711"/>
                    <a:pt x="7669" y="3676"/>
                    <a:pt x="7669" y="3613"/>
                  </a:cubicBezTo>
                  <a:cubicBezTo>
                    <a:pt x="7738" y="2951"/>
                    <a:pt x="7601" y="783"/>
                    <a:pt x="7487" y="189"/>
                  </a:cubicBezTo>
                  <a:cubicBezTo>
                    <a:pt x="7464" y="98"/>
                    <a:pt x="7373" y="29"/>
                    <a:pt x="7259" y="6"/>
                  </a:cubicBezTo>
                  <a:cubicBezTo>
                    <a:pt x="7242" y="2"/>
                    <a:pt x="7224" y="0"/>
                    <a:pt x="720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2693;p70">
              <a:extLst>
                <a:ext uri="{FF2B5EF4-FFF2-40B4-BE49-F238E27FC236}">
                  <a16:creationId xmlns:a16="http://schemas.microsoft.com/office/drawing/2014/main" id="{597B630F-B667-450F-8CF9-CCFFF902FD0B}"/>
                </a:ext>
              </a:extLst>
            </p:cNvPr>
            <p:cNvSpPr/>
            <p:nvPr/>
          </p:nvSpPr>
          <p:spPr>
            <a:xfrm>
              <a:off x="8156387" y="4514884"/>
              <a:ext cx="118570" cy="122754"/>
            </a:xfrm>
            <a:custGeom>
              <a:avLst/>
              <a:gdLst/>
              <a:ahLst/>
              <a:cxnLst/>
              <a:rect l="l" t="t" r="r" b="b"/>
              <a:pathLst>
                <a:path w="5045" h="5223" extrusionOk="0">
                  <a:moveTo>
                    <a:pt x="2865" y="0"/>
                  </a:moveTo>
                  <a:cubicBezTo>
                    <a:pt x="2842" y="0"/>
                    <a:pt x="2819" y="6"/>
                    <a:pt x="2808" y="18"/>
                  </a:cubicBezTo>
                  <a:cubicBezTo>
                    <a:pt x="2808" y="18"/>
                    <a:pt x="2534" y="611"/>
                    <a:pt x="2419" y="816"/>
                  </a:cubicBezTo>
                  <a:cubicBezTo>
                    <a:pt x="2332" y="955"/>
                    <a:pt x="2099" y="1024"/>
                    <a:pt x="1865" y="1024"/>
                  </a:cubicBezTo>
                  <a:cubicBezTo>
                    <a:pt x="1674" y="1024"/>
                    <a:pt x="1483" y="977"/>
                    <a:pt x="1370" y="885"/>
                  </a:cubicBezTo>
                  <a:lnTo>
                    <a:pt x="639" y="223"/>
                  </a:lnTo>
                  <a:cubicBezTo>
                    <a:pt x="622" y="206"/>
                    <a:pt x="601" y="198"/>
                    <a:pt x="582" y="198"/>
                  </a:cubicBezTo>
                  <a:cubicBezTo>
                    <a:pt x="551" y="198"/>
                    <a:pt x="525" y="218"/>
                    <a:pt x="525" y="246"/>
                  </a:cubicBezTo>
                  <a:lnTo>
                    <a:pt x="46" y="3464"/>
                  </a:lnTo>
                  <a:cubicBezTo>
                    <a:pt x="0" y="3807"/>
                    <a:pt x="320" y="4080"/>
                    <a:pt x="730" y="4263"/>
                  </a:cubicBezTo>
                  <a:cubicBezTo>
                    <a:pt x="1337" y="4510"/>
                    <a:pt x="2387" y="5222"/>
                    <a:pt x="3072" y="5222"/>
                  </a:cubicBezTo>
                  <a:cubicBezTo>
                    <a:pt x="3083" y="5222"/>
                    <a:pt x="3094" y="5222"/>
                    <a:pt x="3104" y="5222"/>
                  </a:cubicBezTo>
                  <a:cubicBezTo>
                    <a:pt x="3469" y="5222"/>
                    <a:pt x="3972" y="4491"/>
                    <a:pt x="4565" y="4149"/>
                  </a:cubicBezTo>
                  <a:cubicBezTo>
                    <a:pt x="4930" y="3921"/>
                    <a:pt x="5044" y="3555"/>
                    <a:pt x="4839" y="3236"/>
                  </a:cubicBezTo>
                  <a:lnTo>
                    <a:pt x="2922" y="18"/>
                  </a:lnTo>
                  <a:cubicBezTo>
                    <a:pt x="2910" y="6"/>
                    <a:pt x="2887" y="0"/>
                    <a:pt x="28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2694;p70">
              <a:extLst>
                <a:ext uri="{FF2B5EF4-FFF2-40B4-BE49-F238E27FC236}">
                  <a16:creationId xmlns:a16="http://schemas.microsoft.com/office/drawing/2014/main" id="{7C8AC563-2372-4943-8444-A84BA866AA50}"/>
                </a:ext>
              </a:extLst>
            </p:cNvPr>
            <p:cNvSpPr/>
            <p:nvPr/>
          </p:nvSpPr>
          <p:spPr>
            <a:xfrm>
              <a:off x="7594709" y="3175987"/>
              <a:ext cx="638939" cy="1284224"/>
            </a:xfrm>
            <a:custGeom>
              <a:avLst/>
              <a:gdLst/>
              <a:ahLst/>
              <a:cxnLst/>
              <a:rect l="l" t="t" r="r" b="b"/>
              <a:pathLst>
                <a:path w="27186" h="54642" extrusionOk="0">
                  <a:moveTo>
                    <a:pt x="9295" y="1"/>
                  </a:moveTo>
                  <a:cubicBezTo>
                    <a:pt x="8403" y="1"/>
                    <a:pt x="7534" y="42"/>
                    <a:pt x="6712" y="152"/>
                  </a:cubicBezTo>
                  <a:cubicBezTo>
                    <a:pt x="1" y="11268"/>
                    <a:pt x="4452" y="45505"/>
                    <a:pt x="5274" y="54567"/>
                  </a:cubicBezTo>
                  <a:cubicBezTo>
                    <a:pt x="5607" y="54606"/>
                    <a:pt x="6388" y="54641"/>
                    <a:pt x="7222" y="54641"/>
                  </a:cubicBezTo>
                  <a:cubicBezTo>
                    <a:pt x="8328" y="54641"/>
                    <a:pt x="9530" y="54580"/>
                    <a:pt x="9907" y="54384"/>
                  </a:cubicBezTo>
                  <a:cubicBezTo>
                    <a:pt x="10409" y="45483"/>
                    <a:pt x="11391" y="24050"/>
                    <a:pt x="10752" y="18777"/>
                  </a:cubicBezTo>
                  <a:cubicBezTo>
                    <a:pt x="10714" y="18384"/>
                    <a:pt x="11035" y="18160"/>
                    <a:pt x="11356" y="18160"/>
                  </a:cubicBezTo>
                  <a:cubicBezTo>
                    <a:pt x="11612" y="18160"/>
                    <a:pt x="11868" y="18303"/>
                    <a:pt x="11939" y="18617"/>
                  </a:cubicBezTo>
                  <a:cubicBezTo>
                    <a:pt x="13034" y="23228"/>
                    <a:pt x="20612" y="46921"/>
                    <a:pt x="23169" y="54247"/>
                  </a:cubicBezTo>
                  <a:cubicBezTo>
                    <a:pt x="23593" y="54271"/>
                    <a:pt x="24309" y="54319"/>
                    <a:pt x="25079" y="54319"/>
                  </a:cubicBezTo>
                  <a:cubicBezTo>
                    <a:pt x="25800" y="54319"/>
                    <a:pt x="26568" y="54277"/>
                    <a:pt x="27186" y="54133"/>
                  </a:cubicBezTo>
                  <a:cubicBezTo>
                    <a:pt x="26707" y="46784"/>
                    <a:pt x="20932" y="12660"/>
                    <a:pt x="19905" y="8620"/>
                  </a:cubicBezTo>
                  <a:cubicBezTo>
                    <a:pt x="19014" y="5128"/>
                    <a:pt x="18193" y="3119"/>
                    <a:pt x="16641" y="380"/>
                  </a:cubicBezTo>
                  <a:cubicBezTo>
                    <a:pt x="14365" y="313"/>
                    <a:pt x="11745" y="1"/>
                    <a:pt x="92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2695;p70">
              <a:extLst>
                <a:ext uri="{FF2B5EF4-FFF2-40B4-BE49-F238E27FC236}">
                  <a16:creationId xmlns:a16="http://schemas.microsoft.com/office/drawing/2014/main" id="{27EB99B4-1895-4410-9C1D-323DECBA5D2E}"/>
                </a:ext>
              </a:extLst>
            </p:cNvPr>
            <p:cNvSpPr/>
            <p:nvPr/>
          </p:nvSpPr>
          <p:spPr>
            <a:xfrm>
              <a:off x="7697719" y="3207973"/>
              <a:ext cx="64397" cy="1178063"/>
            </a:xfrm>
            <a:custGeom>
              <a:avLst/>
              <a:gdLst/>
              <a:ahLst/>
              <a:cxnLst/>
              <a:rect l="l" t="t" r="r" b="b"/>
              <a:pathLst>
                <a:path w="2740" h="50125" fill="none" extrusionOk="0">
                  <a:moveTo>
                    <a:pt x="2739" y="0"/>
                  </a:moveTo>
                  <a:cubicBezTo>
                    <a:pt x="2739" y="0"/>
                    <a:pt x="0" y="6779"/>
                    <a:pt x="0" y="16320"/>
                  </a:cubicBezTo>
                  <a:cubicBezTo>
                    <a:pt x="0" y="25884"/>
                    <a:pt x="1781" y="50125"/>
                    <a:pt x="1781" y="5012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2696;p70">
              <a:extLst>
                <a:ext uri="{FF2B5EF4-FFF2-40B4-BE49-F238E27FC236}">
                  <a16:creationId xmlns:a16="http://schemas.microsoft.com/office/drawing/2014/main" id="{A3857D10-D503-4994-87C2-9CE9FFD4D8F0}"/>
                </a:ext>
              </a:extLst>
            </p:cNvPr>
            <p:cNvSpPr/>
            <p:nvPr/>
          </p:nvSpPr>
          <p:spPr>
            <a:xfrm>
              <a:off x="7950391" y="3200453"/>
              <a:ext cx="230160" cy="1182904"/>
            </a:xfrm>
            <a:custGeom>
              <a:avLst/>
              <a:gdLst/>
              <a:ahLst/>
              <a:cxnLst/>
              <a:rect l="l" t="t" r="r" b="b"/>
              <a:pathLst>
                <a:path w="9793" h="50331" fill="none" extrusionOk="0">
                  <a:moveTo>
                    <a:pt x="9792" y="5033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2697;p70">
              <a:extLst>
                <a:ext uri="{FF2B5EF4-FFF2-40B4-BE49-F238E27FC236}">
                  <a16:creationId xmlns:a16="http://schemas.microsoft.com/office/drawing/2014/main" id="{2A2E8996-0EE5-4F23-A3FF-996CA0F7D897}"/>
                </a:ext>
              </a:extLst>
            </p:cNvPr>
            <p:cNvSpPr/>
            <p:nvPr/>
          </p:nvSpPr>
          <p:spPr>
            <a:xfrm>
              <a:off x="7905314" y="3206892"/>
              <a:ext cx="94433" cy="206023"/>
            </a:xfrm>
            <a:custGeom>
              <a:avLst/>
              <a:gdLst/>
              <a:ahLst/>
              <a:cxnLst/>
              <a:rect l="l" t="t" r="r" b="b"/>
              <a:pathLst>
                <a:path w="4018" h="8766" fill="none" extrusionOk="0">
                  <a:moveTo>
                    <a:pt x="1" y="1"/>
                  </a:moveTo>
                  <a:cubicBezTo>
                    <a:pt x="1" y="1"/>
                    <a:pt x="92" y="8766"/>
                    <a:pt x="4018" y="805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2698;p70">
              <a:extLst>
                <a:ext uri="{FF2B5EF4-FFF2-40B4-BE49-F238E27FC236}">
                  <a16:creationId xmlns:a16="http://schemas.microsoft.com/office/drawing/2014/main" id="{452849A6-9BE2-42BE-BC02-92557BAF178E}"/>
                </a:ext>
              </a:extLst>
            </p:cNvPr>
            <p:cNvSpPr/>
            <p:nvPr/>
          </p:nvSpPr>
          <p:spPr>
            <a:xfrm>
              <a:off x="7713818" y="3217633"/>
              <a:ext cx="92294" cy="204401"/>
            </a:xfrm>
            <a:custGeom>
              <a:avLst/>
              <a:gdLst/>
              <a:ahLst/>
              <a:cxnLst/>
              <a:rect l="l" t="t" r="r" b="b"/>
              <a:pathLst>
                <a:path w="3927" h="8697" fill="none" extrusionOk="0">
                  <a:moveTo>
                    <a:pt x="0" y="8012"/>
                  </a:moveTo>
                  <a:cubicBezTo>
                    <a:pt x="3926" y="8697"/>
                    <a:pt x="3287" y="0"/>
                    <a:pt x="328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2699;p70">
              <a:extLst>
                <a:ext uri="{FF2B5EF4-FFF2-40B4-BE49-F238E27FC236}">
                  <a16:creationId xmlns:a16="http://schemas.microsoft.com/office/drawing/2014/main" id="{CECCFFA4-FAFA-4444-8FA8-F115E3859FEF}"/>
                </a:ext>
              </a:extLst>
            </p:cNvPr>
            <p:cNvSpPr/>
            <p:nvPr/>
          </p:nvSpPr>
          <p:spPr>
            <a:xfrm>
              <a:off x="7710058" y="4386538"/>
              <a:ext cx="120732" cy="2703"/>
            </a:xfrm>
            <a:custGeom>
              <a:avLst/>
              <a:gdLst/>
              <a:ahLst/>
              <a:cxnLst/>
              <a:rect l="l" t="t" r="r" b="b"/>
              <a:pathLst>
                <a:path w="5137" h="115" fill="none" extrusionOk="0">
                  <a:moveTo>
                    <a:pt x="5136" y="11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2700;p70">
              <a:extLst>
                <a:ext uri="{FF2B5EF4-FFF2-40B4-BE49-F238E27FC236}">
                  <a16:creationId xmlns:a16="http://schemas.microsoft.com/office/drawing/2014/main" id="{9B94EF76-F205-468A-BE47-D457FFBD94EF}"/>
                </a:ext>
              </a:extLst>
            </p:cNvPr>
            <p:cNvSpPr/>
            <p:nvPr/>
          </p:nvSpPr>
          <p:spPr>
            <a:xfrm>
              <a:off x="8118831" y="4385998"/>
              <a:ext cx="108911" cy="3243"/>
            </a:xfrm>
            <a:custGeom>
              <a:avLst/>
              <a:gdLst/>
              <a:ahLst/>
              <a:cxnLst/>
              <a:rect l="l" t="t" r="r" b="b"/>
              <a:pathLst>
                <a:path w="4634" h="138" fill="none" extrusionOk="0">
                  <a:moveTo>
                    <a:pt x="4634" y="13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2701;p70">
              <a:extLst>
                <a:ext uri="{FF2B5EF4-FFF2-40B4-BE49-F238E27FC236}">
                  <a16:creationId xmlns:a16="http://schemas.microsoft.com/office/drawing/2014/main" id="{A2602BCA-1F74-48F4-B5B4-33CD0700D472}"/>
                </a:ext>
              </a:extLst>
            </p:cNvPr>
            <p:cNvSpPr/>
            <p:nvPr/>
          </p:nvSpPr>
          <p:spPr>
            <a:xfrm>
              <a:off x="7346338" y="2834594"/>
              <a:ext cx="444738" cy="378132"/>
            </a:xfrm>
            <a:custGeom>
              <a:avLst/>
              <a:gdLst/>
              <a:ahLst/>
              <a:cxnLst/>
              <a:rect l="l" t="t" r="r" b="b"/>
              <a:pathLst>
                <a:path w="18923" h="16089" extrusionOk="0">
                  <a:moveTo>
                    <a:pt x="18877" y="1"/>
                  </a:moveTo>
                  <a:lnTo>
                    <a:pt x="18877" y="1"/>
                  </a:lnTo>
                  <a:cubicBezTo>
                    <a:pt x="16785" y="235"/>
                    <a:pt x="16025" y="3423"/>
                    <a:pt x="14925" y="6398"/>
                  </a:cubicBezTo>
                  <a:lnTo>
                    <a:pt x="14925" y="6398"/>
                  </a:lnTo>
                  <a:cubicBezTo>
                    <a:pt x="15799" y="5202"/>
                    <a:pt x="18216" y="1830"/>
                    <a:pt x="18626" y="526"/>
                  </a:cubicBezTo>
                  <a:cubicBezTo>
                    <a:pt x="18695" y="366"/>
                    <a:pt x="18923" y="1"/>
                    <a:pt x="18877" y="1"/>
                  </a:cubicBezTo>
                  <a:close/>
                  <a:moveTo>
                    <a:pt x="14925" y="6398"/>
                  </a:moveTo>
                  <a:cubicBezTo>
                    <a:pt x="14728" y="6667"/>
                    <a:pt x="14609" y="6826"/>
                    <a:pt x="14609" y="6826"/>
                  </a:cubicBezTo>
                  <a:cubicBezTo>
                    <a:pt x="14609" y="6868"/>
                    <a:pt x="14631" y="6948"/>
                    <a:pt x="14670" y="7063"/>
                  </a:cubicBezTo>
                  <a:lnTo>
                    <a:pt x="14670" y="7063"/>
                  </a:lnTo>
                  <a:cubicBezTo>
                    <a:pt x="14758" y="6843"/>
                    <a:pt x="14842" y="6621"/>
                    <a:pt x="14925" y="6398"/>
                  </a:cubicBezTo>
                  <a:close/>
                  <a:moveTo>
                    <a:pt x="232" y="4864"/>
                  </a:moveTo>
                  <a:cubicBezTo>
                    <a:pt x="206" y="4864"/>
                    <a:pt x="189" y="4871"/>
                    <a:pt x="183" y="4886"/>
                  </a:cubicBezTo>
                  <a:cubicBezTo>
                    <a:pt x="1" y="5319"/>
                    <a:pt x="1804" y="6643"/>
                    <a:pt x="1804" y="6643"/>
                  </a:cubicBezTo>
                  <a:cubicBezTo>
                    <a:pt x="1804" y="6643"/>
                    <a:pt x="1804" y="6871"/>
                    <a:pt x="1621" y="7054"/>
                  </a:cubicBezTo>
                  <a:cubicBezTo>
                    <a:pt x="1439" y="7237"/>
                    <a:pt x="1370" y="7442"/>
                    <a:pt x="1393" y="7762"/>
                  </a:cubicBezTo>
                  <a:cubicBezTo>
                    <a:pt x="1439" y="8104"/>
                    <a:pt x="1211" y="8378"/>
                    <a:pt x="1233" y="8583"/>
                  </a:cubicBezTo>
                  <a:cubicBezTo>
                    <a:pt x="1233" y="8766"/>
                    <a:pt x="2854" y="9679"/>
                    <a:pt x="3653" y="9884"/>
                  </a:cubicBezTo>
                  <a:cubicBezTo>
                    <a:pt x="3653" y="9884"/>
                    <a:pt x="12959" y="16088"/>
                    <a:pt x="15957" y="16088"/>
                  </a:cubicBezTo>
                  <a:cubicBezTo>
                    <a:pt x="16331" y="16088"/>
                    <a:pt x="16607" y="15991"/>
                    <a:pt x="16755" y="15773"/>
                  </a:cubicBezTo>
                  <a:cubicBezTo>
                    <a:pt x="16755" y="15773"/>
                    <a:pt x="18284" y="13514"/>
                    <a:pt x="14997" y="7921"/>
                  </a:cubicBezTo>
                  <a:cubicBezTo>
                    <a:pt x="14854" y="7548"/>
                    <a:pt x="14737" y="7256"/>
                    <a:pt x="14670" y="7063"/>
                  </a:cubicBezTo>
                  <a:lnTo>
                    <a:pt x="14670" y="7063"/>
                  </a:lnTo>
                  <a:cubicBezTo>
                    <a:pt x="14108" y="8481"/>
                    <a:pt x="13436" y="9793"/>
                    <a:pt x="12463" y="10638"/>
                  </a:cubicBezTo>
                  <a:cubicBezTo>
                    <a:pt x="12461" y="10639"/>
                    <a:pt x="12457" y="10640"/>
                    <a:pt x="12451" y="10640"/>
                  </a:cubicBezTo>
                  <a:cubicBezTo>
                    <a:pt x="12097" y="10640"/>
                    <a:pt x="4748" y="7396"/>
                    <a:pt x="4748" y="7396"/>
                  </a:cubicBezTo>
                  <a:cubicBezTo>
                    <a:pt x="4748" y="7396"/>
                    <a:pt x="733" y="4864"/>
                    <a:pt x="232" y="486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2702;p70">
              <a:extLst>
                <a:ext uri="{FF2B5EF4-FFF2-40B4-BE49-F238E27FC236}">
                  <a16:creationId xmlns:a16="http://schemas.microsoft.com/office/drawing/2014/main" id="{16B0F348-8F24-4F6B-BFA3-72E995EB6BE7}"/>
                </a:ext>
              </a:extLst>
            </p:cNvPr>
            <p:cNvSpPr/>
            <p:nvPr/>
          </p:nvSpPr>
          <p:spPr>
            <a:xfrm>
              <a:off x="7391932" y="2983739"/>
              <a:ext cx="29543" cy="39719"/>
            </a:xfrm>
            <a:custGeom>
              <a:avLst/>
              <a:gdLst/>
              <a:ahLst/>
              <a:cxnLst/>
              <a:rect l="l" t="t" r="r" b="b"/>
              <a:pathLst>
                <a:path w="1257" h="1690" extrusionOk="0">
                  <a:moveTo>
                    <a:pt x="868" y="0"/>
                  </a:moveTo>
                  <a:lnTo>
                    <a:pt x="320" y="594"/>
                  </a:lnTo>
                  <a:cubicBezTo>
                    <a:pt x="229" y="708"/>
                    <a:pt x="138" y="799"/>
                    <a:pt x="69" y="913"/>
                  </a:cubicBezTo>
                  <a:cubicBezTo>
                    <a:pt x="24" y="959"/>
                    <a:pt x="1" y="1028"/>
                    <a:pt x="1" y="1096"/>
                  </a:cubicBezTo>
                  <a:cubicBezTo>
                    <a:pt x="1" y="1164"/>
                    <a:pt x="69" y="1233"/>
                    <a:pt x="138" y="1256"/>
                  </a:cubicBezTo>
                  <a:cubicBezTo>
                    <a:pt x="219" y="1285"/>
                    <a:pt x="302" y="1298"/>
                    <a:pt x="387" y="1298"/>
                  </a:cubicBezTo>
                  <a:cubicBezTo>
                    <a:pt x="564" y="1298"/>
                    <a:pt x="744" y="1242"/>
                    <a:pt x="914" y="1164"/>
                  </a:cubicBezTo>
                  <a:cubicBezTo>
                    <a:pt x="969" y="1164"/>
                    <a:pt x="1024" y="1135"/>
                    <a:pt x="1067" y="1135"/>
                  </a:cubicBezTo>
                  <a:cubicBezTo>
                    <a:pt x="1077" y="1135"/>
                    <a:pt x="1087" y="1137"/>
                    <a:pt x="1097" y="1142"/>
                  </a:cubicBezTo>
                  <a:cubicBezTo>
                    <a:pt x="1165" y="1164"/>
                    <a:pt x="1142" y="1233"/>
                    <a:pt x="1165" y="1301"/>
                  </a:cubicBezTo>
                  <a:lnTo>
                    <a:pt x="1234" y="1689"/>
                  </a:lnTo>
                  <a:lnTo>
                    <a:pt x="1256" y="1689"/>
                  </a:lnTo>
                  <a:lnTo>
                    <a:pt x="1234" y="1301"/>
                  </a:lnTo>
                  <a:lnTo>
                    <a:pt x="1211" y="1187"/>
                  </a:lnTo>
                  <a:cubicBezTo>
                    <a:pt x="1211" y="1164"/>
                    <a:pt x="1188" y="1096"/>
                    <a:pt x="1119" y="1050"/>
                  </a:cubicBezTo>
                  <a:cubicBezTo>
                    <a:pt x="1098" y="1046"/>
                    <a:pt x="1077" y="1044"/>
                    <a:pt x="1059" y="1044"/>
                  </a:cubicBezTo>
                  <a:cubicBezTo>
                    <a:pt x="980" y="1044"/>
                    <a:pt x="928" y="1078"/>
                    <a:pt x="891" y="1096"/>
                  </a:cubicBezTo>
                  <a:cubicBezTo>
                    <a:pt x="727" y="1141"/>
                    <a:pt x="553" y="1186"/>
                    <a:pt x="401" y="1186"/>
                  </a:cubicBezTo>
                  <a:cubicBezTo>
                    <a:pt x="321" y="1186"/>
                    <a:pt x="247" y="1173"/>
                    <a:pt x="184" y="1142"/>
                  </a:cubicBezTo>
                  <a:cubicBezTo>
                    <a:pt x="115" y="1119"/>
                    <a:pt x="92" y="1073"/>
                    <a:pt x="161" y="959"/>
                  </a:cubicBezTo>
                  <a:cubicBezTo>
                    <a:pt x="206" y="868"/>
                    <a:pt x="320" y="776"/>
                    <a:pt x="389" y="662"/>
                  </a:cubicBezTo>
                  <a:cubicBezTo>
                    <a:pt x="572" y="457"/>
                    <a:pt x="731" y="229"/>
                    <a:pt x="891" y="23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2703;p70">
              <a:extLst>
                <a:ext uri="{FF2B5EF4-FFF2-40B4-BE49-F238E27FC236}">
                  <a16:creationId xmlns:a16="http://schemas.microsoft.com/office/drawing/2014/main" id="{7CA86A27-1992-4177-95DB-D60600E80CAD}"/>
                </a:ext>
              </a:extLst>
            </p:cNvPr>
            <p:cNvSpPr/>
            <p:nvPr/>
          </p:nvSpPr>
          <p:spPr>
            <a:xfrm>
              <a:off x="7387655" y="2989403"/>
              <a:ext cx="12903" cy="6158"/>
            </a:xfrm>
            <a:custGeom>
              <a:avLst/>
              <a:gdLst/>
              <a:ahLst/>
              <a:cxnLst/>
              <a:rect l="l" t="t" r="r" b="b"/>
              <a:pathLst>
                <a:path w="549" h="262" extrusionOk="0">
                  <a:moveTo>
                    <a:pt x="131" y="0"/>
                  </a:moveTo>
                  <a:cubicBezTo>
                    <a:pt x="92" y="0"/>
                    <a:pt x="46" y="10"/>
                    <a:pt x="0" y="10"/>
                  </a:cubicBezTo>
                  <a:lnTo>
                    <a:pt x="0" y="33"/>
                  </a:lnTo>
                  <a:cubicBezTo>
                    <a:pt x="183" y="102"/>
                    <a:pt x="366" y="193"/>
                    <a:pt x="548" y="262"/>
                  </a:cubicBezTo>
                  <a:cubicBezTo>
                    <a:pt x="525" y="216"/>
                    <a:pt x="480" y="170"/>
                    <a:pt x="457" y="125"/>
                  </a:cubicBezTo>
                  <a:cubicBezTo>
                    <a:pt x="411" y="102"/>
                    <a:pt x="366" y="79"/>
                    <a:pt x="320" y="56"/>
                  </a:cubicBezTo>
                  <a:cubicBezTo>
                    <a:pt x="274" y="33"/>
                    <a:pt x="229" y="10"/>
                    <a:pt x="183" y="10"/>
                  </a:cubicBezTo>
                  <a:cubicBezTo>
                    <a:pt x="168" y="3"/>
                    <a:pt x="150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2704;p70">
              <a:extLst>
                <a:ext uri="{FF2B5EF4-FFF2-40B4-BE49-F238E27FC236}">
                  <a16:creationId xmlns:a16="http://schemas.microsoft.com/office/drawing/2014/main" id="{38580892-650E-4742-8021-85FCC029C6D4}"/>
                </a:ext>
              </a:extLst>
            </p:cNvPr>
            <p:cNvSpPr/>
            <p:nvPr/>
          </p:nvSpPr>
          <p:spPr>
            <a:xfrm>
              <a:off x="7381215" y="3008957"/>
              <a:ext cx="36499" cy="10882"/>
            </a:xfrm>
            <a:custGeom>
              <a:avLst/>
              <a:gdLst/>
              <a:ahLst/>
              <a:cxnLst/>
              <a:rect l="l" t="t" r="r" b="b"/>
              <a:pathLst>
                <a:path w="1553" h="463" extrusionOk="0">
                  <a:moveTo>
                    <a:pt x="23" y="0"/>
                  </a:moveTo>
                  <a:lnTo>
                    <a:pt x="0" y="23"/>
                  </a:lnTo>
                  <a:cubicBezTo>
                    <a:pt x="252" y="160"/>
                    <a:pt x="503" y="274"/>
                    <a:pt x="776" y="343"/>
                  </a:cubicBezTo>
                  <a:cubicBezTo>
                    <a:pt x="913" y="388"/>
                    <a:pt x="1050" y="434"/>
                    <a:pt x="1187" y="457"/>
                  </a:cubicBezTo>
                  <a:cubicBezTo>
                    <a:pt x="1209" y="460"/>
                    <a:pt x="1232" y="462"/>
                    <a:pt x="1255" y="462"/>
                  </a:cubicBezTo>
                  <a:cubicBezTo>
                    <a:pt x="1379" y="462"/>
                    <a:pt x="1514" y="409"/>
                    <a:pt x="1553" y="274"/>
                  </a:cubicBezTo>
                  <a:lnTo>
                    <a:pt x="1530" y="274"/>
                  </a:lnTo>
                  <a:cubicBezTo>
                    <a:pt x="1507" y="343"/>
                    <a:pt x="1438" y="365"/>
                    <a:pt x="1370" y="365"/>
                  </a:cubicBezTo>
                  <a:cubicBezTo>
                    <a:pt x="1355" y="373"/>
                    <a:pt x="1337" y="376"/>
                    <a:pt x="1318" y="376"/>
                  </a:cubicBezTo>
                  <a:cubicBezTo>
                    <a:pt x="1281" y="376"/>
                    <a:pt x="1241" y="365"/>
                    <a:pt x="1210" y="365"/>
                  </a:cubicBezTo>
                  <a:cubicBezTo>
                    <a:pt x="1073" y="320"/>
                    <a:pt x="936" y="274"/>
                    <a:pt x="822" y="228"/>
                  </a:cubicBezTo>
                  <a:cubicBezTo>
                    <a:pt x="685" y="206"/>
                    <a:pt x="548" y="160"/>
                    <a:pt x="411" y="114"/>
                  </a:cubicBezTo>
                  <a:cubicBezTo>
                    <a:pt x="297" y="69"/>
                    <a:pt x="160" y="46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2705;p70">
              <a:extLst>
                <a:ext uri="{FF2B5EF4-FFF2-40B4-BE49-F238E27FC236}">
                  <a16:creationId xmlns:a16="http://schemas.microsoft.com/office/drawing/2014/main" id="{21A28469-659E-4A3D-8283-550514748D3D}"/>
                </a:ext>
              </a:extLst>
            </p:cNvPr>
            <p:cNvSpPr/>
            <p:nvPr/>
          </p:nvSpPr>
          <p:spPr>
            <a:xfrm>
              <a:off x="7379077" y="3019674"/>
              <a:ext cx="35959" cy="16123"/>
            </a:xfrm>
            <a:custGeom>
              <a:avLst/>
              <a:gdLst/>
              <a:ahLst/>
              <a:cxnLst/>
              <a:rect l="l" t="t" r="r" b="b"/>
              <a:pathLst>
                <a:path w="1530" h="686" extrusionOk="0">
                  <a:moveTo>
                    <a:pt x="1392" y="1"/>
                  </a:moveTo>
                  <a:lnTo>
                    <a:pt x="1392" y="1"/>
                  </a:lnTo>
                  <a:cubicBezTo>
                    <a:pt x="1415" y="160"/>
                    <a:pt x="1438" y="343"/>
                    <a:pt x="1324" y="457"/>
                  </a:cubicBezTo>
                  <a:cubicBezTo>
                    <a:pt x="1253" y="542"/>
                    <a:pt x="1156" y="566"/>
                    <a:pt x="1059" y="566"/>
                  </a:cubicBezTo>
                  <a:cubicBezTo>
                    <a:pt x="1000" y="566"/>
                    <a:pt x="942" y="557"/>
                    <a:pt x="890" y="549"/>
                  </a:cubicBezTo>
                  <a:cubicBezTo>
                    <a:pt x="731" y="503"/>
                    <a:pt x="594" y="412"/>
                    <a:pt x="434" y="343"/>
                  </a:cubicBezTo>
                  <a:cubicBezTo>
                    <a:pt x="297" y="275"/>
                    <a:pt x="160" y="206"/>
                    <a:pt x="23" y="115"/>
                  </a:cubicBezTo>
                  <a:lnTo>
                    <a:pt x="0" y="138"/>
                  </a:lnTo>
                  <a:cubicBezTo>
                    <a:pt x="137" y="252"/>
                    <a:pt x="251" y="343"/>
                    <a:pt x="388" y="434"/>
                  </a:cubicBezTo>
                  <a:cubicBezTo>
                    <a:pt x="525" y="526"/>
                    <a:pt x="685" y="594"/>
                    <a:pt x="845" y="663"/>
                  </a:cubicBezTo>
                  <a:cubicBezTo>
                    <a:pt x="936" y="685"/>
                    <a:pt x="1027" y="685"/>
                    <a:pt x="1141" y="685"/>
                  </a:cubicBezTo>
                  <a:cubicBezTo>
                    <a:pt x="1233" y="663"/>
                    <a:pt x="1347" y="617"/>
                    <a:pt x="1392" y="526"/>
                  </a:cubicBezTo>
                  <a:cubicBezTo>
                    <a:pt x="1529" y="343"/>
                    <a:pt x="1461" y="160"/>
                    <a:pt x="1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2706;p70">
              <a:extLst>
                <a:ext uri="{FF2B5EF4-FFF2-40B4-BE49-F238E27FC236}">
                  <a16:creationId xmlns:a16="http://schemas.microsoft.com/office/drawing/2014/main" id="{D904C5C4-2BEA-48B2-8898-E55169A1DD94}"/>
                </a:ext>
              </a:extLst>
            </p:cNvPr>
            <p:cNvSpPr/>
            <p:nvPr/>
          </p:nvSpPr>
          <p:spPr>
            <a:xfrm>
              <a:off x="7386033" y="3030955"/>
              <a:ext cx="18802" cy="16099"/>
            </a:xfrm>
            <a:custGeom>
              <a:avLst/>
              <a:gdLst/>
              <a:ahLst/>
              <a:cxnLst/>
              <a:rect l="l" t="t" r="r" b="b"/>
              <a:pathLst>
                <a:path w="800" h="685" extrusionOk="0">
                  <a:moveTo>
                    <a:pt x="663" y="0"/>
                  </a:moveTo>
                  <a:cubicBezTo>
                    <a:pt x="708" y="91"/>
                    <a:pt x="708" y="183"/>
                    <a:pt x="708" y="297"/>
                  </a:cubicBezTo>
                  <a:cubicBezTo>
                    <a:pt x="708" y="342"/>
                    <a:pt x="686" y="388"/>
                    <a:pt x="663" y="434"/>
                  </a:cubicBezTo>
                  <a:cubicBezTo>
                    <a:pt x="663" y="479"/>
                    <a:pt x="617" y="502"/>
                    <a:pt x="571" y="525"/>
                  </a:cubicBezTo>
                  <a:cubicBezTo>
                    <a:pt x="480" y="548"/>
                    <a:pt x="389" y="571"/>
                    <a:pt x="275" y="571"/>
                  </a:cubicBezTo>
                  <a:cubicBezTo>
                    <a:pt x="241" y="579"/>
                    <a:pt x="208" y="584"/>
                    <a:pt x="175" y="584"/>
                  </a:cubicBezTo>
                  <a:cubicBezTo>
                    <a:pt x="117" y="584"/>
                    <a:pt x="59" y="568"/>
                    <a:pt x="1" y="525"/>
                  </a:cubicBezTo>
                  <a:lnTo>
                    <a:pt x="1" y="548"/>
                  </a:lnTo>
                  <a:cubicBezTo>
                    <a:pt x="24" y="593"/>
                    <a:pt x="69" y="616"/>
                    <a:pt x="115" y="639"/>
                  </a:cubicBezTo>
                  <a:cubicBezTo>
                    <a:pt x="183" y="662"/>
                    <a:pt x="229" y="662"/>
                    <a:pt x="298" y="685"/>
                  </a:cubicBezTo>
                  <a:cubicBezTo>
                    <a:pt x="366" y="685"/>
                    <a:pt x="503" y="685"/>
                    <a:pt x="617" y="616"/>
                  </a:cubicBezTo>
                  <a:cubicBezTo>
                    <a:pt x="663" y="593"/>
                    <a:pt x="731" y="571"/>
                    <a:pt x="777" y="479"/>
                  </a:cubicBezTo>
                  <a:cubicBezTo>
                    <a:pt x="800" y="411"/>
                    <a:pt x="777" y="342"/>
                    <a:pt x="777" y="297"/>
                  </a:cubicBezTo>
                  <a:cubicBezTo>
                    <a:pt x="777" y="183"/>
                    <a:pt x="731" y="91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2707;p70">
              <a:extLst>
                <a:ext uri="{FF2B5EF4-FFF2-40B4-BE49-F238E27FC236}">
                  <a16:creationId xmlns:a16="http://schemas.microsoft.com/office/drawing/2014/main" id="{BCE6A5F5-4625-4CE5-9461-4298987705A0}"/>
                </a:ext>
              </a:extLst>
            </p:cNvPr>
            <p:cNvSpPr/>
            <p:nvPr/>
          </p:nvSpPr>
          <p:spPr>
            <a:xfrm>
              <a:off x="7465964" y="2823877"/>
              <a:ext cx="343889" cy="399354"/>
            </a:xfrm>
            <a:custGeom>
              <a:avLst/>
              <a:gdLst/>
              <a:ahLst/>
              <a:cxnLst/>
              <a:rect l="l" t="t" r="r" b="b"/>
              <a:pathLst>
                <a:path w="14632" h="16992" extrusionOk="0">
                  <a:moveTo>
                    <a:pt x="13810" y="0"/>
                  </a:moveTo>
                  <a:cubicBezTo>
                    <a:pt x="13810" y="1"/>
                    <a:pt x="12235" y="229"/>
                    <a:pt x="11140" y="2329"/>
                  </a:cubicBezTo>
                  <a:cubicBezTo>
                    <a:pt x="10295" y="3972"/>
                    <a:pt x="7031" y="10888"/>
                    <a:pt x="7031" y="10888"/>
                  </a:cubicBezTo>
                  <a:lnTo>
                    <a:pt x="594" y="8126"/>
                  </a:lnTo>
                  <a:lnTo>
                    <a:pt x="1" y="12144"/>
                  </a:lnTo>
                  <a:cubicBezTo>
                    <a:pt x="1" y="12144"/>
                    <a:pt x="8049" y="16991"/>
                    <a:pt x="10903" y="16991"/>
                  </a:cubicBezTo>
                  <a:cubicBezTo>
                    <a:pt x="11219" y="16991"/>
                    <a:pt x="11471" y="16932"/>
                    <a:pt x="11642" y="16800"/>
                  </a:cubicBezTo>
                  <a:cubicBezTo>
                    <a:pt x="13354" y="15476"/>
                    <a:pt x="14632" y="2123"/>
                    <a:pt x="138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2708;p70">
              <a:extLst>
                <a:ext uri="{FF2B5EF4-FFF2-40B4-BE49-F238E27FC236}">
                  <a16:creationId xmlns:a16="http://schemas.microsoft.com/office/drawing/2014/main" id="{654036DC-F446-4309-BA58-3443B3470007}"/>
                </a:ext>
              </a:extLst>
            </p:cNvPr>
            <p:cNvSpPr/>
            <p:nvPr/>
          </p:nvSpPr>
          <p:spPr>
            <a:xfrm>
              <a:off x="7711162" y="2821198"/>
              <a:ext cx="357802" cy="386076"/>
            </a:xfrm>
            <a:custGeom>
              <a:avLst/>
              <a:gdLst/>
              <a:ahLst/>
              <a:cxnLst/>
              <a:rect l="l" t="t" r="r" b="b"/>
              <a:pathLst>
                <a:path w="15224" h="16427" extrusionOk="0">
                  <a:moveTo>
                    <a:pt x="3674" y="0"/>
                  </a:moveTo>
                  <a:lnTo>
                    <a:pt x="3674" y="0"/>
                  </a:lnTo>
                  <a:cubicBezTo>
                    <a:pt x="3674" y="4"/>
                    <a:pt x="3675" y="8"/>
                    <a:pt x="3675" y="12"/>
                  </a:cubicBezTo>
                  <a:lnTo>
                    <a:pt x="3675" y="12"/>
                  </a:lnTo>
                  <a:cubicBezTo>
                    <a:pt x="3676" y="7"/>
                    <a:pt x="3675" y="3"/>
                    <a:pt x="3674" y="0"/>
                  </a:cubicBezTo>
                  <a:close/>
                  <a:moveTo>
                    <a:pt x="3675" y="12"/>
                  </a:moveTo>
                  <a:lnTo>
                    <a:pt x="3675" y="12"/>
                  </a:lnTo>
                  <a:cubicBezTo>
                    <a:pt x="3666" y="404"/>
                    <a:pt x="1" y="7721"/>
                    <a:pt x="113" y="9815"/>
                  </a:cubicBezTo>
                  <a:cubicBezTo>
                    <a:pt x="227" y="11961"/>
                    <a:pt x="1688" y="15567"/>
                    <a:pt x="1574" y="15887"/>
                  </a:cubicBezTo>
                  <a:cubicBezTo>
                    <a:pt x="1574" y="15887"/>
                    <a:pt x="2265" y="16426"/>
                    <a:pt x="5209" y="16426"/>
                  </a:cubicBezTo>
                  <a:cubicBezTo>
                    <a:pt x="6835" y="16426"/>
                    <a:pt x="9150" y="16262"/>
                    <a:pt x="12416" y="15750"/>
                  </a:cubicBezTo>
                  <a:cubicBezTo>
                    <a:pt x="15223" y="13285"/>
                    <a:pt x="12758" y="4908"/>
                    <a:pt x="11800" y="2260"/>
                  </a:cubicBezTo>
                  <a:cubicBezTo>
                    <a:pt x="11800" y="2260"/>
                    <a:pt x="9312" y="1895"/>
                    <a:pt x="8239" y="594"/>
                  </a:cubicBezTo>
                  <a:cubicBezTo>
                    <a:pt x="8239" y="594"/>
                    <a:pt x="6639" y="1843"/>
                    <a:pt x="5323" y="1843"/>
                  </a:cubicBezTo>
                  <a:cubicBezTo>
                    <a:pt x="4544" y="1843"/>
                    <a:pt x="3865" y="1406"/>
                    <a:pt x="3675" y="1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2709;p70">
              <a:extLst>
                <a:ext uri="{FF2B5EF4-FFF2-40B4-BE49-F238E27FC236}">
                  <a16:creationId xmlns:a16="http://schemas.microsoft.com/office/drawing/2014/main" id="{0729B2D9-FBC9-4CEE-8E0F-C195C31CB380}"/>
                </a:ext>
              </a:extLst>
            </p:cNvPr>
            <p:cNvSpPr/>
            <p:nvPr/>
          </p:nvSpPr>
          <p:spPr>
            <a:xfrm>
              <a:off x="7563075" y="3066890"/>
              <a:ext cx="269315" cy="159347"/>
            </a:xfrm>
            <a:custGeom>
              <a:avLst/>
              <a:gdLst/>
              <a:ahLst/>
              <a:cxnLst/>
              <a:rect l="l" t="t" r="r" b="b"/>
              <a:pathLst>
                <a:path w="11459" h="6780" extrusionOk="0">
                  <a:moveTo>
                    <a:pt x="5912" y="0"/>
                  </a:moveTo>
                  <a:lnTo>
                    <a:pt x="0" y="46"/>
                  </a:lnTo>
                  <a:lnTo>
                    <a:pt x="4542" y="6277"/>
                  </a:lnTo>
                  <a:lnTo>
                    <a:pt x="7213" y="6665"/>
                  </a:lnTo>
                  <a:cubicBezTo>
                    <a:pt x="7373" y="6688"/>
                    <a:pt x="11459" y="6779"/>
                    <a:pt x="11459" y="6779"/>
                  </a:cubicBezTo>
                  <a:lnTo>
                    <a:pt x="5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2710;p70">
              <a:extLst>
                <a:ext uri="{FF2B5EF4-FFF2-40B4-BE49-F238E27FC236}">
                  <a16:creationId xmlns:a16="http://schemas.microsoft.com/office/drawing/2014/main" id="{EB2A577B-6674-4BF9-B2E7-594B5D7BC28A}"/>
                </a:ext>
              </a:extLst>
            </p:cNvPr>
            <p:cNvSpPr/>
            <p:nvPr/>
          </p:nvSpPr>
          <p:spPr>
            <a:xfrm>
              <a:off x="7757250" y="3133941"/>
              <a:ext cx="31681" cy="35418"/>
            </a:xfrm>
            <a:custGeom>
              <a:avLst/>
              <a:gdLst/>
              <a:ahLst/>
              <a:cxnLst/>
              <a:rect l="l" t="t" r="r" b="b"/>
              <a:pathLst>
                <a:path w="1348" h="1507" extrusionOk="0">
                  <a:moveTo>
                    <a:pt x="1" y="0"/>
                  </a:moveTo>
                  <a:lnTo>
                    <a:pt x="1" y="1005"/>
                  </a:lnTo>
                  <a:lnTo>
                    <a:pt x="134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20F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2711;p70">
              <a:extLst>
                <a:ext uri="{FF2B5EF4-FFF2-40B4-BE49-F238E27FC236}">
                  <a16:creationId xmlns:a16="http://schemas.microsoft.com/office/drawing/2014/main" id="{68235E97-CE0B-4F2A-9746-697088CB01FC}"/>
                </a:ext>
              </a:extLst>
            </p:cNvPr>
            <p:cNvSpPr/>
            <p:nvPr/>
          </p:nvSpPr>
          <p:spPr>
            <a:xfrm>
              <a:off x="7667143" y="3134482"/>
              <a:ext cx="226940" cy="123412"/>
            </a:xfrm>
            <a:custGeom>
              <a:avLst/>
              <a:gdLst/>
              <a:ahLst/>
              <a:cxnLst/>
              <a:rect l="l" t="t" r="r" b="b"/>
              <a:pathLst>
                <a:path w="9656" h="5251" extrusionOk="0">
                  <a:moveTo>
                    <a:pt x="2283" y="2211"/>
                  </a:moveTo>
                  <a:cubicBezTo>
                    <a:pt x="2378" y="2243"/>
                    <a:pt x="2434" y="2262"/>
                    <a:pt x="2432" y="2262"/>
                  </a:cubicBezTo>
                  <a:cubicBezTo>
                    <a:pt x="2431" y="2262"/>
                    <a:pt x="2406" y="2254"/>
                    <a:pt x="2351" y="2237"/>
                  </a:cubicBezTo>
                  <a:cubicBezTo>
                    <a:pt x="2347" y="2235"/>
                    <a:pt x="2323" y="2226"/>
                    <a:pt x="2283" y="2211"/>
                  </a:cubicBezTo>
                  <a:close/>
                  <a:moveTo>
                    <a:pt x="3812" y="0"/>
                  </a:moveTo>
                  <a:lnTo>
                    <a:pt x="3812" y="0"/>
                  </a:lnTo>
                  <a:cubicBezTo>
                    <a:pt x="4086" y="251"/>
                    <a:pt x="4223" y="913"/>
                    <a:pt x="4086" y="982"/>
                  </a:cubicBezTo>
                  <a:cubicBezTo>
                    <a:pt x="4031" y="1013"/>
                    <a:pt x="3923" y="1028"/>
                    <a:pt x="3788" y="1028"/>
                  </a:cubicBezTo>
                  <a:cubicBezTo>
                    <a:pt x="3530" y="1028"/>
                    <a:pt x="3177" y="973"/>
                    <a:pt x="2922" y="868"/>
                  </a:cubicBezTo>
                  <a:cubicBezTo>
                    <a:pt x="2543" y="720"/>
                    <a:pt x="1059" y="30"/>
                    <a:pt x="633" y="30"/>
                  </a:cubicBezTo>
                  <a:cubicBezTo>
                    <a:pt x="596" y="30"/>
                    <a:pt x="568" y="35"/>
                    <a:pt x="548" y="46"/>
                  </a:cubicBezTo>
                  <a:cubicBezTo>
                    <a:pt x="320" y="206"/>
                    <a:pt x="2557" y="1530"/>
                    <a:pt x="2511" y="1621"/>
                  </a:cubicBezTo>
                  <a:cubicBezTo>
                    <a:pt x="2507" y="1627"/>
                    <a:pt x="2494" y="1630"/>
                    <a:pt x="2474" y="1630"/>
                  </a:cubicBezTo>
                  <a:cubicBezTo>
                    <a:pt x="2271" y="1630"/>
                    <a:pt x="1347" y="1347"/>
                    <a:pt x="1347" y="1347"/>
                  </a:cubicBezTo>
                  <a:cubicBezTo>
                    <a:pt x="1314" y="1347"/>
                    <a:pt x="623" y="1182"/>
                    <a:pt x="260" y="1182"/>
                  </a:cubicBezTo>
                  <a:cubicBezTo>
                    <a:pt x="118" y="1182"/>
                    <a:pt x="27" y="1208"/>
                    <a:pt x="46" y="1279"/>
                  </a:cubicBezTo>
                  <a:cubicBezTo>
                    <a:pt x="73" y="1426"/>
                    <a:pt x="1069" y="1794"/>
                    <a:pt x="1766" y="2036"/>
                  </a:cubicBezTo>
                  <a:lnTo>
                    <a:pt x="1766" y="2036"/>
                  </a:lnTo>
                  <a:cubicBezTo>
                    <a:pt x="1255" y="1871"/>
                    <a:pt x="543" y="1664"/>
                    <a:pt x="201" y="1664"/>
                  </a:cubicBezTo>
                  <a:cubicBezTo>
                    <a:pt x="76" y="1664"/>
                    <a:pt x="0" y="1692"/>
                    <a:pt x="0" y="1758"/>
                  </a:cubicBezTo>
                  <a:cubicBezTo>
                    <a:pt x="0" y="2009"/>
                    <a:pt x="2077" y="2694"/>
                    <a:pt x="2146" y="2785"/>
                  </a:cubicBezTo>
                  <a:cubicBezTo>
                    <a:pt x="2149" y="2788"/>
                    <a:pt x="2148" y="2789"/>
                    <a:pt x="2145" y="2789"/>
                  </a:cubicBezTo>
                  <a:cubicBezTo>
                    <a:pt x="2084" y="2789"/>
                    <a:pt x="946" y="2285"/>
                    <a:pt x="574" y="2285"/>
                  </a:cubicBezTo>
                  <a:cubicBezTo>
                    <a:pt x="501" y="2285"/>
                    <a:pt x="457" y="2305"/>
                    <a:pt x="457" y="2351"/>
                  </a:cubicBezTo>
                  <a:cubicBezTo>
                    <a:pt x="457" y="2488"/>
                    <a:pt x="1324" y="2899"/>
                    <a:pt x="1621" y="2990"/>
                  </a:cubicBezTo>
                  <a:cubicBezTo>
                    <a:pt x="2146" y="3173"/>
                    <a:pt x="4953" y="4269"/>
                    <a:pt x="9564" y="5250"/>
                  </a:cubicBezTo>
                  <a:lnTo>
                    <a:pt x="9655" y="2420"/>
                  </a:lnTo>
                  <a:lnTo>
                    <a:pt x="5798" y="1667"/>
                  </a:lnTo>
                  <a:cubicBezTo>
                    <a:pt x="5798" y="1667"/>
                    <a:pt x="5570" y="1279"/>
                    <a:pt x="5319" y="982"/>
                  </a:cubicBezTo>
                  <a:cubicBezTo>
                    <a:pt x="4839" y="457"/>
                    <a:pt x="3812" y="0"/>
                    <a:pt x="38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2712;p70">
              <a:extLst>
                <a:ext uri="{FF2B5EF4-FFF2-40B4-BE49-F238E27FC236}">
                  <a16:creationId xmlns:a16="http://schemas.microsoft.com/office/drawing/2014/main" id="{04BA2400-B22D-45A7-9520-82992BF49CED}"/>
                </a:ext>
              </a:extLst>
            </p:cNvPr>
            <p:cNvSpPr/>
            <p:nvPr/>
          </p:nvSpPr>
          <p:spPr>
            <a:xfrm>
              <a:off x="7798567" y="2861598"/>
              <a:ext cx="328870" cy="426030"/>
            </a:xfrm>
            <a:custGeom>
              <a:avLst/>
              <a:gdLst/>
              <a:ahLst/>
              <a:cxnLst/>
              <a:rect l="l" t="t" r="r" b="b"/>
              <a:pathLst>
                <a:path w="13993" h="18127" extrusionOk="0">
                  <a:moveTo>
                    <a:pt x="7247" y="1"/>
                  </a:moveTo>
                  <a:cubicBezTo>
                    <a:pt x="5656" y="1"/>
                    <a:pt x="6163" y="3280"/>
                    <a:pt x="6163" y="3280"/>
                  </a:cubicBezTo>
                  <a:lnTo>
                    <a:pt x="7168" y="13483"/>
                  </a:lnTo>
                  <a:lnTo>
                    <a:pt x="799" y="12433"/>
                  </a:lnTo>
                  <a:lnTo>
                    <a:pt x="1" y="16838"/>
                  </a:lnTo>
                  <a:cubicBezTo>
                    <a:pt x="1" y="16838"/>
                    <a:pt x="5345" y="18127"/>
                    <a:pt x="9088" y="18127"/>
                  </a:cubicBezTo>
                  <a:cubicBezTo>
                    <a:pt x="11003" y="18127"/>
                    <a:pt x="12499" y="17790"/>
                    <a:pt x="12646" y="16770"/>
                  </a:cubicBezTo>
                  <a:cubicBezTo>
                    <a:pt x="13992" y="7480"/>
                    <a:pt x="10500" y="495"/>
                    <a:pt x="7442" y="16"/>
                  </a:cubicBezTo>
                  <a:cubicBezTo>
                    <a:pt x="7374" y="6"/>
                    <a:pt x="7309" y="1"/>
                    <a:pt x="72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6" name="Google Shape;2713;p70">
            <a:extLst>
              <a:ext uri="{FF2B5EF4-FFF2-40B4-BE49-F238E27FC236}">
                <a16:creationId xmlns:a16="http://schemas.microsoft.com/office/drawing/2014/main" id="{8264AADE-DB69-4EFA-8E37-DB6073B50B17}"/>
              </a:ext>
            </a:extLst>
          </p:cNvPr>
          <p:cNvSpPr/>
          <p:nvPr/>
        </p:nvSpPr>
        <p:spPr>
          <a:xfrm rot="10800000" flipH="1">
            <a:off x="7251900" y="885153"/>
            <a:ext cx="452876" cy="45287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" name="Google Shape;2714;p70">
            <a:extLst>
              <a:ext uri="{FF2B5EF4-FFF2-40B4-BE49-F238E27FC236}">
                <a16:creationId xmlns:a16="http://schemas.microsoft.com/office/drawing/2014/main" id="{6F8F3935-F909-4DC1-B73E-92F65AC83DDF}"/>
              </a:ext>
            </a:extLst>
          </p:cNvPr>
          <p:cNvSpPr/>
          <p:nvPr/>
        </p:nvSpPr>
        <p:spPr>
          <a:xfrm rot="10800000" flipH="1">
            <a:off x="4995100" y="1032852"/>
            <a:ext cx="615772" cy="61577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8" name="Google Shape;2715;p70">
            <a:extLst>
              <a:ext uri="{FF2B5EF4-FFF2-40B4-BE49-F238E27FC236}">
                <a16:creationId xmlns:a16="http://schemas.microsoft.com/office/drawing/2014/main" id="{99F12512-F06E-4293-B63F-D379883A96C2}"/>
              </a:ext>
            </a:extLst>
          </p:cNvPr>
          <p:cNvSpPr/>
          <p:nvPr/>
        </p:nvSpPr>
        <p:spPr>
          <a:xfrm rot="10800000" flipH="1">
            <a:off x="4358675" y="749472"/>
            <a:ext cx="349701" cy="34970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2602;p70">
            <a:extLst>
              <a:ext uri="{FF2B5EF4-FFF2-40B4-BE49-F238E27FC236}">
                <a16:creationId xmlns:a16="http://schemas.microsoft.com/office/drawing/2014/main" id="{23F511F8-8F1F-4A4F-94AC-13E637E2E157}"/>
              </a:ext>
            </a:extLst>
          </p:cNvPr>
          <p:cNvSpPr txBox="1">
            <a:spLocks/>
          </p:cNvSpPr>
          <p:nvPr/>
        </p:nvSpPr>
        <p:spPr>
          <a:xfrm>
            <a:off x="720000" y="2120109"/>
            <a:ext cx="2729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s-CO" sz="1600" dirty="0">
                <a:latin typeface="Cairo"/>
                <a:cs typeface="Cairo"/>
              </a:rPr>
              <a:t>Preguntas</a:t>
            </a:r>
            <a:r>
              <a:rPr lang="en-US" sz="1600" dirty="0">
                <a:latin typeface="Cairo"/>
                <a:cs typeface="Cairo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240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55"/>
          <p:cNvSpPr txBox="1">
            <a:spLocks noGrp="1"/>
          </p:cNvSpPr>
          <p:nvPr>
            <p:ph type="title"/>
          </p:nvPr>
        </p:nvSpPr>
        <p:spPr>
          <a:xfrm>
            <a:off x="2317950" y="1373888"/>
            <a:ext cx="4508100" cy="140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CC4029-CAD8-499E-80A1-D1555C69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72" y="2622905"/>
            <a:ext cx="1764856" cy="17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62150"/>
      </p:ext>
    </p:extLst>
  </p:cSld>
  <p:clrMapOvr>
    <a:masterClrMapping/>
  </p:clrMapOvr>
</p:sld>
</file>

<file path=ppt/theme/theme1.xml><?xml version="1.0" encoding="utf-8"?>
<a:theme xmlns:a="http://schemas.openxmlformats.org/drawingml/2006/main" name="Cool Startup Business Plan by Slidesgo">
  <a:themeElements>
    <a:clrScheme name="Simple Light">
      <a:dk1>
        <a:srgbClr val="000000"/>
      </a:dk1>
      <a:lt1>
        <a:srgbClr val="FFFFFF"/>
      </a:lt1>
      <a:dk2>
        <a:srgbClr val="20DD2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133</Words>
  <Application>Microsoft Office PowerPoint</Application>
  <PresentationFormat>Presentación en pantalla (16:9)</PresentationFormat>
  <Paragraphs>27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Adventure</vt:lpstr>
      <vt:lpstr>Arial</vt:lpstr>
      <vt:lpstr>Bebas Neue</vt:lpstr>
      <vt:lpstr>Cairo</vt:lpstr>
      <vt:lpstr>Staatliches</vt:lpstr>
      <vt:lpstr>Cool Startup Business Plan by Slidesgo</vt:lpstr>
      <vt:lpstr>ECOMIC</vt:lpstr>
      <vt:lpstr>grupo 6</vt:lpstr>
      <vt:lpstr>ecomic</vt:lpstr>
      <vt:lpstr>Evolución proyecto</vt:lpstr>
      <vt:lpstr>Ir a</vt:lpstr>
      <vt:lpstr>Gracias!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</dc:title>
  <dc:creator>digitalHouse</dc:creator>
  <cp:lastModifiedBy>digitalHouse</cp:lastModifiedBy>
  <cp:revision>18</cp:revision>
  <dcterms:modified xsi:type="dcterms:W3CDTF">2022-11-05T14:15:28Z</dcterms:modified>
</cp:coreProperties>
</file>